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4012" r:id="rId3"/>
    <p:sldMasterId id="2147484028" r:id="rId4"/>
    <p:sldMasterId id="2147484106" r:id="rId5"/>
    <p:sldMasterId id="2147484121" r:id="rId6"/>
  </p:sldMasterIdLst>
  <p:notesMasterIdLst>
    <p:notesMasterId r:id="rId29"/>
  </p:notesMasterIdLst>
  <p:sldIdLst>
    <p:sldId id="256" r:id="rId7"/>
    <p:sldId id="276" r:id="rId8"/>
    <p:sldId id="291" r:id="rId9"/>
    <p:sldId id="297" r:id="rId10"/>
    <p:sldId id="298" r:id="rId11"/>
    <p:sldId id="299" r:id="rId12"/>
    <p:sldId id="300" r:id="rId13"/>
    <p:sldId id="301" r:id="rId14"/>
    <p:sldId id="311" r:id="rId15"/>
    <p:sldId id="312" r:id="rId16"/>
    <p:sldId id="313" r:id="rId17"/>
    <p:sldId id="314" r:id="rId18"/>
    <p:sldId id="302" r:id="rId19"/>
    <p:sldId id="303" r:id="rId20"/>
    <p:sldId id="304" r:id="rId21"/>
    <p:sldId id="305" r:id="rId22"/>
    <p:sldId id="306" r:id="rId23"/>
    <p:sldId id="307" r:id="rId24"/>
    <p:sldId id="310" r:id="rId25"/>
    <p:sldId id="308" r:id="rId26"/>
    <p:sldId id="309" r:id="rId27"/>
    <p:sldId id="289" r:id="rId28"/>
  </p:sldIdLst>
  <p:sldSz cx="9144000" cy="6858000" type="screen4x3"/>
  <p:notesSz cx="6781800" cy="99187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an Nabney" initials="IN" lastIdx="3" clrIdx="0">
    <p:extLst>
      <p:ext uri="{19B8F6BF-5375-455C-9EA6-DF929625EA0E}">
        <p15:presenceInfo xmlns:p15="http://schemas.microsoft.com/office/powerpoint/2012/main" userId="S::in17746@bristol.ac.uk::d6603c99-5c95-4d2b-ba76-fe87db2f29c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7629FF"/>
    <a:srgbClr val="9A1D2B"/>
    <a:srgbClr val="000000"/>
    <a:srgbClr val="FF0000"/>
    <a:srgbClr val="699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53440D-CB35-403D-8694-724630779CF8}" v="32" dt="2021-04-29T17:16:34.2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47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Nabney" userId="d6603c99-5c95-4d2b-ba76-fe87db2f29c6" providerId="ADAL" clId="{A353440D-CB35-403D-8694-724630779CF8}"/>
    <pc:docChg chg="undo custSel addSld delSld modSld">
      <pc:chgData name="Ian Nabney" userId="d6603c99-5c95-4d2b-ba76-fe87db2f29c6" providerId="ADAL" clId="{A353440D-CB35-403D-8694-724630779CF8}" dt="2021-04-29T17:20:13.119" v="2404" actId="313"/>
      <pc:docMkLst>
        <pc:docMk/>
      </pc:docMkLst>
      <pc:sldChg chg="modSp mod">
        <pc:chgData name="Ian Nabney" userId="d6603c99-5c95-4d2b-ba76-fe87db2f29c6" providerId="ADAL" clId="{A353440D-CB35-403D-8694-724630779CF8}" dt="2021-04-29T10:33:55.043" v="9" actId="20577"/>
        <pc:sldMkLst>
          <pc:docMk/>
          <pc:sldMk cId="0" sldId="256"/>
        </pc:sldMkLst>
        <pc:spChg chg="mod">
          <ac:chgData name="Ian Nabney" userId="d6603c99-5c95-4d2b-ba76-fe87db2f29c6" providerId="ADAL" clId="{A353440D-CB35-403D-8694-724630779CF8}" dt="2021-04-29T10:33:55.043" v="9" actId="20577"/>
          <ac:spMkLst>
            <pc:docMk/>
            <pc:sldMk cId="0" sldId="256"/>
            <ac:spMk id="30722" creationId="{1EFC9091-8354-444B-BB79-2B3E0582CEE3}"/>
          </ac:spMkLst>
        </pc:spChg>
      </pc:sldChg>
      <pc:sldChg chg="modSp mod">
        <pc:chgData name="Ian Nabney" userId="d6603c99-5c95-4d2b-ba76-fe87db2f29c6" providerId="ADAL" clId="{A353440D-CB35-403D-8694-724630779CF8}" dt="2021-04-29T10:34:58.564" v="266" actId="20577"/>
        <pc:sldMkLst>
          <pc:docMk/>
          <pc:sldMk cId="0" sldId="276"/>
        </pc:sldMkLst>
        <pc:spChg chg="mod">
          <ac:chgData name="Ian Nabney" userId="d6603c99-5c95-4d2b-ba76-fe87db2f29c6" providerId="ADAL" clId="{A353440D-CB35-403D-8694-724630779CF8}" dt="2021-04-29T10:34:58.564" v="266" actId="20577"/>
          <ac:spMkLst>
            <pc:docMk/>
            <pc:sldMk cId="0" sldId="276"/>
            <ac:spMk id="32771" creationId="{8674BF37-E827-4547-8249-5CE423AC6A24}"/>
          </ac:spMkLst>
        </pc:spChg>
      </pc:sldChg>
      <pc:sldChg chg="modSp mod">
        <pc:chgData name="Ian Nabney" userId="d6603c99-5c95-4d2b-ba76-fe87db2f29c6" providerId="ADAL" clId="{A353440D-CB35-403D-8694-724630779CF8}" dt="2021-04-29T15:25:04.175" v="510" actId="20578"/>
        <pc:sldMkLst>
          <pc:docMk/>
          <pc:sldMk cId="720595887" sldId="289"/>
        </pc:sldMkLst>
        <pc:spChg chg="mod">
          <ac:chgData name="Ian Nabney" userId="d6603c99-5c95-4d2b-ba76-fe87db2f29c6" providerId="ADAL" clId="{A353440D-CB35-403D-8694-724630779CF8}" dt="2021-04-29T15:25:04.175" v="510" actId="20578"/>
          <ac:spMkLst>
            <pc:docMk/>
            <pc:sldMk cId="720595887" sldId="289"/>
            <ac:spMk id="32771" creationId="{8674BF37-E827-4547-8249-5CE423AC6A24}"/>
          </ac:spMkLst>
        </pc:spChg>
      </pc:sldChg>
      <pc:sldChg chg="del">
        <pc:chgData name="Ian Nabney" userId="d6603c99-5c95-4d2b-ba76-fe87db2f29c6" providerId="ADAL" clId="{A353440D-CB35-403D-8694-724630779CF8}" dt="2021-04-29T10:35:21.885" v="267" actId="2696"/>
        <pc:sldMkLst>
          <pc:docMk/>
          <pc:sldMk cId="4237289446" sldId="290"/>
        </pc:sldMkLst>
      </pc:sldChg>
      <pc:sldChg chg="del">
        <pc:chgData name="Ian Nabney" userId="d6603c99-5c95-4d2b-ba76-fe87db2f29c6" providerId="ADAL" clId="{A353440D-CB35-403D-8694-724630779CF8}" dt="2021-04-29T10:35:31.349" v="268" actId="2696"/>
        <pc:sldMkLst>
          <pc:docMk/>
          <pc:sldMk cId="824091130" sldId="292"/>
        </pc:sldMkLst>
      </pc:sldChg>
      <pc:sldChg chg="del">
        <pc:chgData name="Ian Nabney" userId="d6603c99-5c95-4d2b-ba76-fe87db2f29c6" providerId="ADAL" clId="{A353440D-CB35-403D-8694-724630779CF8}" dt="2021-04-29T10:35:35.966" v="269" actId="2696"/>
        <pc:sldMkLst>
          <pc:docMk/>
          <pc:sldMk cId="2431822236" sldId="293"/>
        </pc:sldMkLst>
      </pc:sldChg>
      <pc:sldChg chg="del">
        <pc:chgData name="Ian Nabney" userId="d6603c99-5c95-4d2b-ba76-fe87db2f29c6" providerId="ADAL" clId="{A353440D-CB35-403D-8694-724630779CF8}" dt="2021-04-29T10:37:06.918" v="270" actId="2696"/>
        <pc:sldMkLst>
          <pc:docMk/>
          <pc:sldMk cId="92613839" sldId="294"/>
        </pc:sldMkLst>
      </pc:sldChg>
      <pc:sldChg chg="del">
        <pc:chgData name="Ian Nabney" userId="d6603c99-5c95-4d2b-ba76-fe87db2f29c6" providerId="ADAL" clId="{A353440D-CB35-403D-8694-724630779CF8}" dt="2021-04-29T10:37:14.303" v="271" actId="2696"/>
        <pc:sldMkLst>
          <pc:docMk/>
          <pc:sldMk cId="190260176" sldId="295"/>
        </pc:sldMkLst>
      </pc:sldChg>
      <pc:sldChg chg="del">
        <pc:chgData name="Ian Nabney" userId="d6603c99-5c95-4d2b-ba76-fe87db2f29c6" providerId="ADAL" clId="{A353440D-CB35-403D-8694-724630779CF8}" dt="2021-04-29T10:37:18.208" v="272" actId="2696"/>
        <pc:sldMkLst>
          <pc:docMk/>
          <pc:sldMk cId="4004696963" sldId="296"/>
        </pc:sldMkLst>
      </pc:sldChg>
      <pc:sldChg chg="del">
        <pc:chgData name="Ian Nabney" userId="d6603c99-5c95-4d2b-ba76-fe87db2f29c6" providerId="ADAL" clId="{A353440D-CB35-403D-8694-724630779CF8}" dt="2021-04-29T10:37:39.504" v="273" actId="2696"/>
        <pc:sldMkLst>
          <pc:docMk/>
          <pc:sldMk cId="933627576" sldId="299"/>
        </pc:sldMkLst>
      </pc:sldChg>
      <pc:sldChg chg="addSp modSp new mod">
        <pc:chgData name="Ian Nabney" userId="d6603c99-5c95-4d2b-ba76-fe87db2f29c6" providerId="ADAL" clId="{A353440D-CB35-403D-8694-724630779CF8}" dt="2021-04-29T10:44:00.305" v="293" actId="15"/>
        <pc:sldMkLst>
          <pc:docMk/>
          <pc:sldMk cId="1794234898" sldId="299"/>
        </pc:sldMkLst>
        <pc:spChg chg="mod">
          <ac:chgData name="Ian Nabney" userId="d6603c99-5c95-4d2b-ba76-fe87db2f29c6" providerId="ADAL" clId="{A353440D-CB35-403D-8694-724630779CF8}" dt="2021-04-29T10:43:27.994" v="290" actId="20577"/>
          <ac:spMkLst>
            <pc:docMk/>
            <pc:sldMk cId="1794234898" sldId="299"/>
            <ac:spMk id="2" creationId="{0E853F10-E08C-4B03-AE83-AB1A9D33E012}"/>
          </ac:spMkLst>
        </pc:spChg>
        <pc:spChg chg="add mod">
          <ac:chgData name="Ian Nabney" userId="d6603c99-5c95-4d2b-ba76-fe87db2f29c6" providerId="ADAL" clId="{A353440D-CB35-403D-8694-724630779CF8}" dt="2021-04-29T10:44:00.305" v="293" actId="15"/>
          <ac:spMkLst>
            <pc:docMk/>
            <pc:sldMk cId="1794234898" sldId="299"/>
            <ac:spMk id="6" creationId="{9647C5E2-D1A4-49FA-BE9A-C5E1B712D6AD}"/>
          </ac:spMkLst>
        </pc:spChg>
      </pc:sldChg>
      <pc:sldChg chg="addSp modSp new mod">
        <pc:chgData name="Ian Nabney" userId="d6603c99-5c95-4d2b-ba76-fe87db2f29c6" providerId="ADAL" clId="{A353440D-CB35-403D-8694-724630779CF8}" dt="2021-04-29T10:49:41.083" v="304" actId="313"/>
        <pc:sldMkLst>
          <pc:docMk/>
          <pc:sldMk cId="2169232288" sldId="300"/>
        </pc:sldMkLst>
        <pc:spChg chg="mod">
          <ac:chgData name="Ian Nabney" userId="d6603c99-5c95-4d2b-ba76-fe87db2f29c6" providerId="ADAL" clId="{A353440D-CB35-403D-8694-724630779CF8}" dt="2021-04-29T10:45:26.975" v="295"/>
          <ac:spMkLst>
            <pc:docMk/>
            <pc:sldMk cId="2169232288" sldId="300"/>
            <ac:spMk id="2" creationId="{3F701AFA-3A3A-4511-99E0-25D094192441}"/>
          </ac:spMkLst>
        </pc:spChg>
        <pc:spChg chg="add mod">
          <ac:chgData name="Ian Nabney" userId="d6603c99-5c95-4d2b-ba76-fe87db2f29c6" providerId="ADAL" clId="{A353440D-CB35-403D-8694-724630779CF8}" dt="2021-04-29T10:49:41.083" v="304" actId="313"/>
          <ac:spMkLst>
            <pc:docMk/>
            <pc:sldMk cId="2169232288" sldId="300"/>
            <ac:spMk id="6" creationId="{E3D19C72-87DF-4213-A278-488362D371ED}"/>
          </ac:spMkLst>
        </pc:spChg>
      </pc:sldChg>
      <pc:sldChg chg="del">
        <pc:chgData name="Ian Nabney" userId="d6603c99-5c95-4d2b-ba76-fe87db2f29c6" providerId="ADAL" clId="{A353440D-CB35-403D-8694-724630779CF8}" dt="2021-04-29T10:37:43.680" v="274" actId="2696"/>
        <pc:sldMkLst>
          <pc:docMk/>
          <pc:sldMk cId="3668217247" sldId="300"/>
        </pc:sldMkLst>
      </pc:sldChg>
      <pc:sldChg chg="addSp modSp new mod">
        <pc:chgData name="Ian Nabney" userId="d6603c99-5c95-4d2b-ba76-fe87db2f29c6" providerId="ADAL" clId="{A353440D-CB35-403D-8694-724630779CF8}" dt="2021-04-29T11:01:59.364" v="315" actId="207"/>
        <pc:sldMkLst>
          <pc:docMk/>
          <pc:sldMk cId="2805750174" sldId="301"/>
        </pc:sldMkLst>
        <pc:spChg chg="mod">
          <ac:chgData name="Ian Nabney" userId="d6603c99-5c95-4d2b-ba76-fe87db2f29c6" providerId="ADAL" clId="{A353440D-CB35-403D-8694-724630779CF8}" dt="2021-04-29T10:51:08.177" v="306"/>
          <ac:spMkLst>
            <pc:docMk/>
            <pc:sldMk cId="2805750174" sldId="301"/>
            <ac:spMk id="2" creationId="{C0CC2DA4-93F1-4A24-8F2A-ECEA412D77C4}"/>
          </ac:spMkLst>
        </pc:spChg>
        <pc:spChg chg="add mod">
          <ac:chgData name="Ian Nabney" userId="d6603c99-5c95-4d2b-ba76-fe87db2f29c6" providerId="ADAL" clId="{A353440D-CB35-403D-8694-724630779CF8}" dt="2021-04-29T11:01:59.364" v="315" actId="207"/>
          <ac:spMkLst>
            <pc:docMk/>
            <pc:sldMk cId="2805750174" sldId="301"/>
            <ac:spMk id="7" creationId="{2E4ABC7B-5429-40FD-8178-04FC0B048292}"/>
          </ac:spMkLst>
        </pc:spChg>
        <pc:picChg chg="add mod">
          <ac:chgData name="Ian Nabney" userId="d6603c99-5c95-4d2b-ba76-fe87db2f29c6" providerId="ADAL" clId="{A353440D-CB35-403D-8694-724630779CF8}" dt="2021-04-29T10:55:44.046" v="310" actId="1076"/>
          <ac:picMkLst>
            <pc:docMk/>
            <pc:sldMk cId="2805750174" sldId="301"/>
            <ac:picMk id="6" creationId="{F2F58376-0B1A-48DA-ABD2-6CED5FC29C9C}"/>
          </ac:picMkLst>
        </pc:picChg>
      </pc:sldChg>
      <pc:sldChg chg="del">
        <pc:chgData name="Ian Nabney" userId="d6603c99-5c95-4d2b-ba76-fe87db2f29c6" providerId="ADAL" clId="{A353440D-CB35-403D-8694-724630779CF8}" dt="2021-04-29T10:37:48.704" v="275" actId="2696"/>
        <pc:sldMkLst>
          <pc:docMk/>
          <pc:sldMk cId="2904356632" sldId="301"/>
        </pc:sldMkLst>
      </pc:sldChg>
      <pc:sldChg chg="del">
        <pc:chgData name="Ian Nabney" userId="d6603c99-5c95-4d2b-ba76-fe87db2f29c6" providerId="ADAL" clId="{A353440D-CB35-403D-8694-724630779CF8}" dt="2021-04-29T10:39:25.710" v="276" actId="2696"/>
        <pc:sldMkLst>
          <pc:docMk/>
          <pc:sldMk cId="490021754" sldId="302"/>
        </pc:sldMkLst>
      </pc:sldChg>
      <pc:sldChg chg="addSp modSp new mod">
        <pc:chgData name="Ian Nabney" userId="d6603c99-5c95-4d2b-ba76-fe87db2f29c6" providerId="ADAL" clId="{A353440D-CB35-403D-8694-724630779CF8}" dt="2021-04-29T17:20:13.119" v="2404" actId="313"/>
        <pc:sldMkLst>
          <pc:docMk/>
          <pc:sldMk cId="4201687409" sldId="302"/>
        </pc:sldMkLst>
        <pc:spChg chg="mod">
          <ac:chgData name="Ian Nabney" userId="d6603c99-5c95-4d2b-ba76-fe87db2f29c6" providerId="ADAL" clId="{A353440D-CB35-403D-8694-724630779CF8}" dt="2021-04-29T11:09:00.652" v="326" actId="20577"/>
          <ac:spMkLst>
            <pc:docMk/>
            <pc:sldMk cId="4201687409" sldId="302"/>
            <ac:spMk id="2" creationId="{AA206F98-473D-479F-9558-BAC10CCC00DF}"/>
          </ac:spMkLst>
        </pc:spChg>
        <pc:spChg chg="add mod">
          <ac:chgData name="Ian Nabney" userId="d6603c99-5c95-4d2b-ba76-fe87db2f29c6" providerId="ADAL" clId="{A353440D-CB35-403D-8694-724630779CF8}" dt="2021-04-29T17:20:13.119" v="2404" actId="313"/>
          <ac:spMkLst>
            <pc:docMk/>
            <pc:sldMk cId="4201687409" sldId="302"/>
            <ac:spMk id="6" creationId="{7CDB7B2E-79EE-4F37-AFD5-43A984682756}"/>
          </ac:spMkLst>
        </pc:spChg>
      </pc:sldChg>
      <pc:sldChg chg="del">
        <pc:chgData name="Ian Nabney" userId="d6603c99-5c95-4d2b-ba76-fe87db2f29c6" providerId="ADAL" clId="{A353440D-CB35-403D-8694-724630779CF8}" dt="2021-04-29T10:39:32.454" v="277" actId="2696"/>
        <pc:sldMkLst>
          <pc:docMk/>
          <pc:sldMk cId="796334900" sldId="303"/>
        </pc:sldMkLst>
      </pc:sldChg>
      <pc:sldChg chg="addSp delSp modSp new mod">
        <pc:chgData name="Ian Nabney" userId="d6603c99-5c95-4d2b-ba76-fe87db2f29c6" providerId="ADAL" clId="{A353440D-CB35-403D-8694-724630779CF8}" dt="2021-04-29T11:17:45.997" v="337" actId="313"/>
        <pc:sldMkLst>
          <pc:docMk/>
          <pc:sldMk cId="2873021970" sldId="303"/>
        </pc:sldMkLst>
        <pc:spChg chg="mod">
          <ac:chgData name="Ian Nabney" userId="d6603c99-5c95-4d2b-ba76-fe87db2f29c6" providerId="ADAL" clId="{A353440D-CB35-403D-8694-724630779CF8}" dt="2021-04-29T11:08:56.777" v="325" actId="20577"/>
          <ac:spMkLst>
            <pc:docMk/>
            <pc:sldMk cId="2873021970" sldId="303"/>
            <ac:spMk id="2" creationId="{2075972B-8F2F-4B7D-A16A-77ED493F03F1}"/>
          </ac:spMkLst>
        </pc:spChg>
        <pc:spChg chg="add del mod">
          <ac:chgData name="Ian Nabney" userId="d6603c99-5c95-4d2b-ba76-fe87db2f29c6" providerId="ADAL" clId="{A353440D-CB35-403D-8694-724630779CF8}" dt="2021-04-29T11:09:32.948" v="329"/>
          <ac:spMkLst>
            <pc:docMk/>
            <pc:sldMk cId="2873021970" sldId="303"/>
            <ac:spMk id="6" creationId="{9903B2B0-3269-43B4-80EE-817945462069}"/>
          </ac:spMkLst>
        </pc:spChg>
        <pc:spChg chg="add mod">
          <ac:chgData name="Ian Nabney" userId="d6603c99-5c95-4d2b-ba76-fe87db2f29c6" providerId="ADAL" clId="{A353440D-CB35-403D-8694-724630779CF8}" dt="2021-04-29T11:17:45.997" v="337" actId="313"/>
          <ac:spMkLst>
            <pc:docMk/>
            <pc:sldMk cId="2873021970" sldId="303"/>
            <ac:spMk id="7" creationId="{67AE2294-69E5-4F03-88B1-5F7117E94B20}"/>
          </ac:spMkLst>
        </pc:spChg>
      </pc:sldChg>
      <pc:sldChg chg="del">
        <pc:chgData name="Ian Nabney" userId="d6603c99-5c95-4d2b-ba76-fe87db2f29c6" providerId="ADAL" clId="{A353440D-CB35-403D-8694-724630779CF8}" dt="2021-04-29T10:41:09.807" v="278" actId="2696"/>
        <pc:sldMkLst>
          <pc:docMk/>
          <pc:sldMk cId="339783814" sldId="304"/>
        </pc:sldMkLst>
      </pc:sldChg>
      <pc:sldChg chg="addSp modSp new mod">
        <pc:chgData name="Ian Nabney" userId="d6603c99-5c95-4d2b-ba76-fe87db2f29c6" providerId="ADAL" clId="{A353440D-CB35-403D-8694-724630779CF8}" dt="2021-04-29T11:19:52.777" v="352" actId="113"/>
        <pc:sldMkLst>
          <pc:docMk/>
          <pc:sldMk cId="2737463989" sldId="304"/>
        </pc:sldMkLst>
        <pc:spChg chg="mod">
          <ac:chgData name="Ian Nabney" userId="d6603c99-5c95-4d2b-ba76-fe87db2f29c6" providerId="ADAL" clId="{A353440D-CB35-403D-8694-724630779CF8}" dt="2021-04-29T11:19:52.777" v="352" actId="113"/>
          <ac:spMkLst>
            <pc:docMk/>
            <pc:sldMk cId="2737463989" sldId="304"/>
            <ac:spMk id="2" creationId="{D5281558-8DA7-42DE-82D2-D1CECB5126E3}"/>
          </ac:spMkLst>
        </pc:spChg>
        <pc:spChg chg="mod">
          <ac:chgData name="Ian Nabney" userId="d6603c99-5c95-4d2b-ba76-fe87db2f29c6" providerId="ADAL" clId="{A353440D-CB35-403D-8694-724630779CF8}" dt="2021-04-29T11:19:48.958" v="351" actId="1076"/>
          <ac:spMkLst>
            <pc:docMk/>
            <pc:sldMk cId="2737463989" sldId="304"/>
            <ac:spMk id="3" creationId="{55CA63D3-77DC-4831-8483-75FEFD25B3E8}"/>
          </ac:spMkLst>
        </pc:spChg>
        <pc:spChg chg="add mod">
          <ac:chgData name="Ian Nabney" userId="d6603c99-5c95-4d2b-ba76-fe87db2f29c6" providerId="ADAL" clId="{A353440D-CB35-403D-8694-724630779CF8}" dt="2021-04-29T11:19:01.770" v="342" actId="255"/>
          <ac:spMkLst>
            <pc:docMk/>
            <pc:sldMk cId="2737463989" sldId="304"/>
            <ac:spMk id="6" creationId="{8D02C735-BE98-4905-977C-A46410136419}"/>
          </ac:spMkLst>
        </pc:spChg>
      </pc:sldChg>
      <pc:sldChg chg="addSp modSp new mod">
        <pc:chgData name="Ian Nabney" userId="d6603c99-5c95-4d2b-ba76-fe87db2f29c6" providerId="ADAL" clId="{A353440D-CB35-403D-8694-724630779CF8}" dt="2021-04-29T11:24:19.375" v="369" actId="20577"/>
        <pc:sldMkLst>
          <pc:docMk/>
          <pc:sldMk cId="3436405250" sldId="305"/>
        </pc:sldMkLst>
        <pc:spChg chg="mod">
          <ac:chgData name="Ian Nabney" userId="d6603c99-5c95-4d2b-ba76-fe87db2f29c6" providerId="ADAL" clId="{A353440D-CB35-403D-8694-724630779CF8}" dt="2021-04-29T11:19:45.011" v="350" actId="113"/>
          <ac:spMkLst>
            <pc:docMk/>
            <pc:sldMk cId="3436405250" sldId="305"/>
            <ac:spMk id="2" creationId="{20815556-F5F1-400F-A92A-28E5D8BEF260}"/>
          </ac:spMkLst>
        </pc:spChg>
        <pc:spChg chg="add mod">
          <ac:chgData name="Ian Nabney" userId="d6603c99-5c95-4d2b-ba76-fe87db2f29c6" providerId="ADAL" clId="{A353440D-CB35-403D-8694-724630779CF8}" dt="2021-04-29T11:24:19.375" v="369" actId="20577"/>
          <ac:spMkLst>
            <pc:docMk/>
            <pc:sldMk cId="3436405250" sldId="305"/>
            <ac:spMk id="7" creationId="{C6004C84-87B1-404B-9186-2947533CA644}"/>
          </ac:spMkLst>
        </pc:spChg>
        <pc:picChg chg="add mod">
          <ac:chgData name="Ian Nabney" userId="d6603c99-5c95-4d2b-ba76-fe87db2f29c6" providerId="ADAL" clId="{A353440D-CB35-403D-8694-724630779CF8}" dt="2021-04-29T11:23:52.414" v="355" actId="1076"/>
          <ac:picMkLst>
            <pc:docMk/>
            <pc:sldMk cId="3436405250" sldId="305"/>
            <ac:picMk id="6" creationId="{50EA7131-E0CB-41AA-AF7A-D8AFD4B68BEE}"/>
          </ac:picMkLst>
        </pc:picChg>
      </pc:sldChg>
      <pc:sldChg chg="addSp modSp new mod">
        <pc:chgData name="Ian Nabney" userId="d6603c99-5c95-4d2b-ba76-fe87db2f29c6" providerId="ADAL" clId="{A353440D-CB35-403D-8694-724630779CF8}" dt="2021-04-29T13:36:57.552" v="417" actId="20577"/>
        <pc:sldMkLst>
          <pc:docMk/>
          <pc:sldMk cId="503613038" sldId="306"/>
        </pc:sldMkLst>
        <pc:spChg chg="mod">
          <ac:chgData name="Ian Nabney" userId="d6603c99-5c95-4d2b-ba76-fe87db2f29c6" providerId="ADAL" clId="{A353440D-CB35-403D-8694-724630779CF8}" dt="2021-04-29T11:25:06.073" v="371"/>
          <ac:spMkLst>
            <pc:docMk/>
            <pc:sldMk cId="503613038" sldId="306"/>
            <ac:spMk id="2" creationId="{3FB380FA-F020-429D-A426-13FD3E350F57}"/>
          </ac:spMkLst>
        </pc:spChg>
        <pc:spChg chg="add mod">
          <ac:chgData name="Ian Nabney" userId="d6603c99-5c95-4d2b-ba76-fe87db2f29c6" providerId="ADAL" clId="{A353440D-CB35-403D-8694-724630779CF8}" dt="2021-04-29T13:36:57.552" v="417" actId="20577"/>
          <ac:spMkLst>
            <pc:docMk/>
            <pc:sldMk cId="503613038" sldId="306"/>
            <ac:spMk id="6" creationId="{9A936E00-ACE6-498D-B009-890370FF151D}"/>
          </ac:spMkLst>
        </pc:spChg>
      </pc:sldChg>
      <pc:sldChg chg="addSp delSp modSp new mod">
        <pc:chgData name="Ian Nabney" userId="d6603c99-5c95-4d2b-ba76-fe87db2f29c6" providerId="ADAL" clId="{A353440D-CB35-403D-8694-724630779CF8}" dt="2021-04-29T13:39:51.239" v="446" actId="20577"/>
        <pc:sldMkLst>
          <pc:docMk/>
          <pc:sldMk cId="1224083776" sldId="307"/>
        </pc:sldMkLst>
        <pc:spChg chg="mod">
          <ac:chgData name="Ian Nabney" userId="d6603c99-5c95-4d2b-ba76-fe87db2f29c6" providerId="ADAL" clId="{A353440D-CB35-403D-8694-724630779CF8}" dt="2021-04-29T13:37:29.555" v="420" actId="113"/>
          <ac:spMkLst>
            <pc:docMk/>
            <pc:sldMk cId="1224083776" sldId="307"/>
            <ac:spMk id="2" creationId="{92B5133D-634F-4917-82A3-3900CF89851B}"/>
          </ac:spMkLst>
        </pc:spChg>
        <pc:spChg chg="add del mod">
          <ac:chgData name="Ian Nabney" userId="d6603c99-5c95-4d2b-ba76-fe87db2f29c6" providerId="ADAL" clId="{A353440D-CB35-403D-8694-724630779CF8}" dt="2021-04-29T13:38:01.883" v="425"/>
          <ac:spMkLst>
            <pc:docMk/>
            <pc:sldMk cId="1224083776" sldId="307"/>
            <ac:spMk id="6" creationId="{267BCDCC-B4CE-4949-B2CD-DBADC70590AA}"/>
          </ac:spMkLst>
        </pc:spChg>
        <pc:spChg chg="add mod">
          <ac:chgData name="Ian Nabney" userId="d6603c99-5c95-4d2b-ba76-fe87db2f29c6" providerId="ADAL" clId="{A353440D-CB35-403D-8694-724630779CF8}" dt="2021-04-29T13:39:51.239" v="446" actId="20577"/>
          <ac:spMkLst>
            <pc:docMk/>
            <pc:sldMk cId="1224083776" sldId="307"/>
            <ac:spMk id="8" creationId="{F880144C-4A37-48C0-AD8D-D568D4024FC5}"/>
          </ac:spMkLst>
        </pc:spChg>
        <pc:picChg chg="add del mod">
          <ac:chgData name="Ian Nabney" userId="d6603c99-5c95-4d2b-ba76-fe87db2f29c6" providerId="ADAL" clId="{A353440D-CB35-403D-8694-724630779CF8}" dt="2021-04-29T13:38:01.883" v="425"/>
          <ac:picMkLst>
            <pc:docMk/>
            <pc:sldMk cId="1224083776" sldId="307"/>
            <ac:picMk id="7" creationId="{4586A3FD-A720-46C0-9280-ABCE09A2CDEE}"/>
          </ac:picMkLst>
        </pc:picChg>
        <pc:picChg chg="add mod">
          <ac:chgData name="Ian Nabney" userId="d6603c99-5c95-4d2b-ba76-fe87db2f29c6" providerId="ADAL" clId="{A353440D-CB35-403D-8694-724630779CF8}" dt="2021-04-29T13:38:59.220" v="433" actId="1076"/>
          <ac:picMkLst>
            <pc:docMk/>
            <pc:sldMk cId="1224083776" sldId="307"/>
            <ac:picMk id="9" creationId="{A6296807-7734-41A6-AD27-0F8C02419E6B}"/>
          </ac:picMkLst>
        </pc:picChg>
      </pc:sldChg>
      <pc:sldChg chg="addSp modSp new mod">
        <pc:chgData name="Ian Nabney" userId="d6603c99-5c95-4d2b-ba76-fe87db2f29c6" providerId="ADAL" clId="{A353440D-CB35-403D-8694-724630779CF8}" dt="2021-04-29T13:41:48.577" v="451" actId="255"/>
        <pc:sldMkLst>
          <pc:docMk/>
          <pc:sldMk cId="583364671" sldId="308"/>
        </pc:sldMkLst>
        <pc:spChg chg="mod">
          <ac:chgData name="Ian Nabney" userId="d6603c99-5c95-4d2b-ba76-fe87db2f29c6" providerId="ADAL" clId="{A353440D-CB35-403D-8694-724630779CF8}" dt="2021-04-29T13:41:10.464" v="448"/>
          <ac:spMkLst>
            <pc:docMk/>
            <pc:sldMk cId="583364671" sldId="308"/>
            <ac:spMk id="2" creationId="{DC3CAB5A-166A-4778-AF1A-9965BFE452BD}"/>
          </ac:spMkLst>
        </pc:spChg>
        <pc:spChg chg="add mod">
          <ac:chgData name="Ian Nabney" userId="d6603c99-5c95-4d2b-ba76-fe87db2f29c6" providerId="ADAL" clId="{A353440D-CB35-403D-8694-724630779CF8}" dt="2021-04-29T13:41:48.577" v="451" actId="255"/>
          <ac:spMkLst>
            <pc:docMk/>
            <pc:sldMk cId="583364671" sldId="308"/>
            <ac:spMk id="6" creationId="{0E6379DA-6556-42A4-8E25-CD4627A4CC37}"/>
          </ac:spMkLst>
        </pc:spChg>
      </pc:sldChg>
      <pc:sldChg chg="addSp modSp new mod">
        <pc:chgData name="Ian Nabney" userId="d6603c99-5c95-4d2b-ba76-fe87db2f29c6" providerId="ADAL" clId="{A353440D-CB35-403D-8694-724630779CF8}" dt="2021-04-29T13:43:11.802" v="471" actId="14100"/>
        <pc:sldMkLst>
          <pc:docMk/>
          <pc:sldMk cId="3397771860" sldId="309"/>
        </pc:sldMkLst>
        <pc:spChg chg="mod">
          <ac:chgData name="Ian Nabney" userId="d6603c99-5c95-4d2b-ba76-fe87db2f29c6" providerId="ADAL" clId="{A353440D-CB35-403D-8694-724630779CF8}" dt="2021-04-29T13:42:04.056" v="453"/>
          <ac:spMkLst>
            <pc:docMk/>
            <pc:sldMk cId="3397771860" sldId="309"/>
            <ac:spMk id="2" creationId="{FEA93352-FFDB-442C-9CCD-4B78442F12B5}"/>
          </ac:spMkLst>
        </pc:spChg>
        <pc:spChg chg="add mod">
          <ac:chgData name="Ian Nabney" userId="d6603c99-5c95-4d2b-ba76-fe87db2f29c6" providerId="ADAL" clId="{A353440D-CB35-403D-8694-724630779CF8}" dt="2021-04-29T13:42:54.862" v="468" actId="20577"/>
          <ac:spMkLst>
            <pc:docMk/>
            <pc:sldMk cId="3397771860" sldId="309"/>
            <ac:spMk id="7" creationId="{C45ECAC7-9EE1-4D13-8B0E-BD9DCE9EF19A}"/>
          </ac:spMkLst>
        </pc:spChg>
        <pc:picChg chg="add mod">
          <ac:chgData name="Ian Nabney" userId="d6603c99-5c95-4d2b-ba76-fe87db2f29c6" providerId="ADAL" clId="{A353440D-CB35-403D-8694-724630779CF8}" dt="2021-04-29T13:42:19.119" v="456" actId="1076"/>
          <ac:picMkLst>
            <pc:docMk/>
            <pc:sldMk cId="3397771860" sldId="309"/>
            <ac:picMk id="6" creationId="{3EFA074D-EDA4-46EB-976E-6FEB9AB393AE}"/>
          </ac:picMkLst>
        </pc:picChg>
        <pc:picChg chg="add mod">
          <ac:chgData name="Ian Nabney" userId="d6603c99-5c95-4d2b-ba76-fe87db2f29c6" providerId="ADAL" clId="{A353440D-CB35-403D-8694-724630779CF8}" dt="2021-04-29T13:43:11.802" v="471" actId="14100"/>
          <ac:picMkLst>
            <pc:docMk/>
            <pc:sldMk cId="3397771860" sldId="309"/>
            <ac:picMk id="8" creationId="{B1312372-B5D5-4308-AE99-71A33454F752}"/>
          </ac:picMkLst>
        </pc:picChg>
      </pc:sldChg>
      <pc:sldChg chg="addSp modSp new mod">
        <pc:chgData name="Ian Nabney" userId="d6603c99-5c95-4d2b-ba76-fe87db2f29c6" providerId="ADAL" clId="{A353440D-CB35-403D-8694-724630779CF8}" dt="2021-04-29T13:53:00.775" v="484" actId="14100"/>
        <pc:sldMkLst>
          <pc:docMk/>
          <pc:sldMk cId="2611589262" sldId="310"/>
        </pc:sldMkLst>
        <pc:spChg chg="mod">
          <ac:chgData name="Ian Nabney" userId="d6603c99-5c95-4d2b-ba76-fe87db2f29c6" providerId="ADAL" clId="{A353440D-CB35-403D-8694-724630779CF8}" dt="2021-04-29T13:49:06.377" v="475" actId="14100"/>
          <ac:spMkLst>
            <pc:docMk/>
            <pc:sldMk cId="2611589262" sldId="310"/>
            <ac:spMk id="2" creationId="{41959E6A-477F-4ADD-8849-0C9B3CC0CA3B}"/>
          </ac:spMkLst>
        </pc:spChg>
        <pc:picChg chg="add mod">
          <ac:chgData name="Ian Nabney" userId="d6603c99-5c95-4d2b-ba76-fe87db2f29c6" providerId="ADAL" clId="{A353440D-CB35-403D-8694-724630779CF8}" dt="2021-04-29T13:52:56.289" v="483" actId="1076"/>
          <ac:picMkLst>
            <pc:docMk/>
            <pc:sldMk cId="2611589262" sldId="310"/>
            <ac:picMk id="6" creationId="{538FE037-763B-4DFF-8123-9AFFB63CCB90}"/>
          </ac:picMkLst>
        </pc:picChg>
        <pc:picChg chg="add mod">
          <ac:chgData name="Ian Nabney" userId="d6603c99-5c95-4d2b-ba76-fe87db2f29c6" providerId="ADAL" clId="{A353440D-CB35-403D-8694-724630779CF8}" dt="2021-04-29T13:53:00.775" v="484" actId="14100"/>
          <ac:picMkLst>
            <pc:docMk/>
            <pc:sldMk cId="2611589262" sldId="310"/>
            <ac:picMk id="7" creationId="{D3CD3AC2-B78E-4502-ACE4-CB999C849FF7}"/>
          </ac:picMkLst>
        </pc:picChg>
      </pc:sldChg>
      <pc:sldChg chg="addSp modSp new mod">
        <pc:chgData name="Ian Nabney" userId="d6603c99-5c95-4d2b-ba76-fe87db2f29c6" providerId="ADAL" clId="{A353440D-CB35-403D-8694-724630779CF8}" dt="2021-04-29T15:54:45.251" v="897" actId="20577"/>
        <pc:sldMkLst>
          <pc:docMk/>
          <pc:sldMk cId="1347254294" sldId="311"/>
        </pc:sldMkLst>
        <pc:spChg chg="mod">
          <ac:chgData name="Ian Nabney" userId="d6603c99-5c95-4d2b-ba76-fe87db2f29c6" providerId="ADAL" clId="{A353440D-CB35-403D-8694-724630779CF8}" dt="2021-04-29T15:52:24.762" v="582" actId="20577"/>
          <ac:spMkLst>
            <pc:docMk/>
            <pc:sldMk cId="1347254294" sldId="311"/>
            <ac:spMk id="2" creationId="{59C95738-6EAD-40A5-B73C-C87A3E18DF77}"/>
          </ac:spMkLst>
        </pc:spChg>
        <pc:spChg chg="add mod">
          <ac:chgData name="Ian Nabney" userId="d6603c99-5c95-4d2b-ba76-fe87db2f29c6" providerId="ADAL" clId="{A353440D-CB35-403D-8694-724630779CF8}" dt="2021-04-29T15:54:45.251" v="897" actId="20577"/>
          <ac:spMkLst>
            <pc:docMk/>
            <pc:sldMk cId="1347254294" sldId="311"/>
            <ac:spMk id="6" creationId="{8AF9861C-C1F0-4307-BD5A-CFDD7141A093}"/>
          </ac:spMkLst>
        </pc:spChg>
      </pc:sldChg>
      <pc:sldChg chg="addSp modSp new mod">
        <pc:chgData name="Ian Nabney" userId="d6603c99-5c95-4d2b-ba76-fe87db2f29c6" providerId="ADAL" clId="{A353440D-CB35-403D-8694-724630779CF8}" dt="2021-04-29T15:58:53.473" v="1597" actId="20577"/>
        <pc:sldMkLst>
          <pc:docMk/>
          <pc:sldMk cId="359278802" sldId="312"/>
        </pc:sldMkLst>
        <pc:spChg chg="mod">
          <ac:chgData name="Ian Nabney" userId="d6603c99-5c95-4d2b-ba76-fe87db2f29c6" providerId="ADAL" clId="{A353440D-CB35-403D-8694-724630779CF8}" dt="2021-04-29T15:55:19.552" v="914" actId="20577"/>
          <ac:spMkLst>
            <pc:docMk/>
            <pc:sldMk cId="359278802" sldId="312"/>
            <ac:spMk id="2" creationId="{FCFFE789-5F86-4853-9718-EDE205E73890}"/>
          </ac:spMkLst>
        </pc:spChg>
        <pc:spChg chg="add mod">
          <ac:chgData name="Ian Nabney" userId="d6603c99-5c95-4d2b-ba76-fe87db2f29c6" providerId="ADAL" clId="{A353440D-CB35-403D-8694-724630779CF8}" dt="2021-04-29T15:58:53.473" v="1597" actId="20577"/>
          <ac:spMkLst>
            <pc:docMk/>
            <pc:sldMk cId="359278802" sldId="312"/>
            <ac:spMk id="6" creationId="{DDFB93A7-8EAA-4DDB-80BA-95BA4F9658CE}"/>
          </ac:spMkLst>
        </pc:spChg>
      </pc:sldChg>
      <pc:sldChg chg="addSp modSp new mod">
        <pc:chgData name="Ian Nabney" userId="d6603c99-5c95-4d2b-ba76-fe87db2f29c6" providerId="ADAL" clId="{A353440D-CB35-403D-8694-724630779CF8}" dt="2021-04-29T17:15:28.770" v="1984" actId="20577"/>
        <pc:sldMkLst>
          <pc:docMk/>
          <pc:sldMk cId="1692594509" sldId="313"/>
        </pc:sldMkLst>
        <pc:spChg chg="mod">
          <ac:chgData name="Ian Nabney" userId="d6603c99-5c95-4d2b-ba76-fe87db2f29c6" providerId="ADAL" clId="{A353440D-CB35-403D-8694-724630779CF8}" dt="2021-04-29T17:13:37.675" v="1614" actId="20577"/>
          <ac:spMkLst>
            <pc:docMk/>
            <pc:sldMk cId="1692594509" sldId="313"/>
            <ac:spMk id="2" creationId="{1761C360-E643-43DB-A888-3A5323189CC2}"/>
          </ac:spMkLst>
        </pc:spChg>
        <pc:spChg chg="add mod">
          <ac:chgData name="Ian Nabney" userId="d6603c99-5c95-4d2b-ba76-fe87db2f29c6" providerId="ADAL" clId="{A353440D-CB35-403D-8694-724630779CF8}" dt="2021-04-29T17:15:28.770" v="1984" actId="20577"/>
          <ac:spMkLst>
            <pc:docMk/>
            <pc:sldMk cId="1692594509" sldId="313"/>
            <ac:spMk id="6" creationId="{56800F03-6008-40BC-90D8-DFC6C15AC70F}"/>
          </ac:spMkLst>
        </pc:spChg>
      </pc:sldChg>
      <pc:sldChg chg="addSp modSp new mod">
        <pc:chgData name="Ian Nabney" userId="d6603c99-5c95-4d2b-ba76-fe87db2f29c6" providerId="ADAL" clId="{A353440D-CB35-403D-8694-724630779CF8}" dt="2021-04-29T17:18:45.389" v="2400" actId="14"/>
        <pc:sldMkLst>
          <pc:docMk/>
          <pc:sldMk cId="3769836916" sldId="314"/>
        </pc:sldMkLst>
        <pc:spChg chg="mod">
          <ac:chgData name="Ian Nabney" userId="d6603c99-5c95-4d2b-ba76-fe87db2f29c6" providerId="ADAL" clId="{A353440D-CB35-403D-8694-724630779CF8}" dt="2021-04-29T17:17:32.416" v="2184" actId="20577"/>
          <ac:spMkLst>
            <pc:docMk/>
            <pc:sldMk cId="3769836916" sldId="314"/>
            <ac:spMk id="2" creationId="{A78F485E-CF93-4666-BA53-6D264051EB49}"/>
          </ac:spMkLst>
        </pc:spChg>
        <pc:spChg chg="add mod">
          <ac:chgData name="Ian Nabney" userId="d6603c99-5c95-4d2b-ba76-fe87db2f29c6" providerId="ADAL" clId="{A353440D-CB35-403D-8694-724630779CF8}" dt="2021-04-29T17:18:45.389" v="2400" actId="14"/>
          <ac:spMkLst>
            <pc:docMk/>
            <pc:sldMk cId="3769836916" sldId="314"/>
            <ac:spMk id="6" creationId="{4DE68C69-5F96-43A7-8ED0-517BF4309A1C}"/>
          </ac:spMkLst>
        </pc:spChg>
      </pc:sldChg>
    </pc:docChg>
  </pc:docChgLst>
  <pc:docChgLst>
    <pc:chgData name="Ian Nabney" userId="d6603c99-5c95-4d2b-ba76-fe87db2f29c6" providerId="ADAL" clId="{B3AE9A3F-9F70-40B7-9026-0A90F23F3739}"/>
    <pc:docChg chg="undo custSel addSld delSld modSld">
      <pc:chgData name="Ian Nabney" userId="d6603c99-5c95-4d2b-ba76-fe87db2f29c6" providerId="ADAL" clId="{B3AE9A3F-9F70-40B7-9026-0A90F23F3739}" dt="2021-01-24T17:18:33.161" v="1902" actId="20577"/>
      <pc:docMkLst>
        <pc:docMk/>
      </pc:docMkLst>
      <pc:sldChg chg="modTransition">
        <pc:chgData name="Ian Nabney" userId="d6603c99-5c95-4d2b-ba76-fe87db2f29c6" providerId="ADAL" clId="{B3AE9A3F-9F70-40B7-9026-0A90F23F3739}" dt="2021-01-24T16:57:35.996" v="1449"/>
        <pc:sldMkLst>
          <pc:docMk/>
          <pc:sldMk cId="0" sldId="256"/>
        </pc:sldMkLst>
      </pc:sldChg>
      <pc:sldChg chg="modTransition">
        <pc:chgData name="Ian Nabney" userId="d6603c99-5c95-4d2b-ba76-fe87db2f29c6" providerId="ADAL" clId="{B3AE9A3F-9F70-40B7-9026-0A90F23F3739}" dt="2021-01-24T16:57:35.996" v="1449"/>
        <pc:sldMkLst>
          <pc:docMk/>
          <pc:sldMk cId="0" sldId="258"/>
        </pc:sldMkLst>
      </pc:sldChg>
      <pc:sldChg chg="del">
        <pc:chgData name="Ian Nabney" userId="d6603c99-5c95-4d2b-ba76-fe87db2f29c6" providerId="ADAL" clId="{B3AE9A3F-9F70-40B7-9026-0A90F23F3739}" dt="2021-01-24T16:56:00.123" v="1448" actId="2696"/>
        <pc:sldMkLst>
          <pc:docMk/>
          <pc:sldMk cId="0" sldId="259"/>
        </pc:sldMkLst>
      </pc:sldChg>
      <pc:sldChg chg="modSp mod modTransition">
        <pc:chgData name="Ian Nabney" userId="d6603c99-5c95-4d2b-ba76-fe87db2f29c6" providerId="ADAL" clId="{B3AE9A3F-9F70-40B7-9026-0A90F23F3739}" dt="2021-01-24T16:57:35.996" v="1449"/>
        <pc:sldMkLst>
          <pc:docMk/>
          <pc:sldMk cId="0" sldId="276"/>
        </pc:sldMkLst>
        <pc:spChg chg="mod">
          <ac:chgData name="Ian Nabney" userId="d6603c99-5c95-4d2b-ba76-fe87db2f29c6" providerId="ADAL" clId="{B3AE9A3F-9F70-40B7-9026-0A90F23F3739}" dt="2021-01-24T15:28:48.077" v="0" actId="20577"/>
          <ac:spMkLst>
            <pc:docMk/>
            <pc:sldMk cId="0" sldId="276"/>
            <ac:spMk id="32771" creationId="{8674BF37-E827-4547-8249-5CE423AC6A24}"/>
          </ac:spMkLst>
        </pc:spChg>
      </pc:sldChg>
      <pc:sldChg chg="modTransition">
        <pc:chgData name="Ian Nabney" userId="d6603c99-5c95-4d2b-ba76-fe87db2f29c6" providerId="ADAL" clId="{B3AE9A3F-9F70-40B7-9026-0A90F23F3739}" dt="2021-01-24T16:57:35.996" v="1449"/>
        <pc:sldMkLst>
          <pc:docMk/>
          <pc:sldMk cId="19118868" sldId="282"/>
        </pc:sldMkLst>
      </pc:sldChg>
      <pc:sldChg chg="modTransition">
        <pc:chgData name="Ian Nabney" userId="d6603c99-5c95-4d2b-ba76-fe87db2f29c6" providerId="ADAL" clId="{B3AE9A3F-9F70-40B7-9026-0A90F23F3739}" dt="2021-01-24T16:57:35.996" v="1449"/>
        <pc:sldMkLst>
          <pc:docMk/>
          <pc:sldMk cId="3279875091" sldId="288"/>
        </pc:sldMkLst>
      </pc:sldChg>
      <pc:sldChg chg="del modTransition">
        <pc:chgData name="Ian Nabney" userId="d6603c99-5c95-4d2b-ba76-fe87db2f29c6" providerId="ADAL" clId="{B3AE9A3F-9F70-40B7-9026-0A90F23F3739}" dt="2021-01-24T16:58:30.310" v="1453" actId="2696"/>
        <pc:sldMkLst>
          <pc:docMk/>
          <pc:sldMk cId="1294895777" sldId="291"/>
        </pc:sldMkLst>
      </pc:sldChg>
      <pc:sldChg chg="del">
        <pc:chgData name="Ian Nabney" userId="d6603c99-5c95-4d2b-ba76-fe87db2f29c6" providerId="ADAL" clId="{B3AE9A3F-9F70-40B7-9026-0A90F23F3739}" dt="2021-01-24T16:55:43.602" v="1447" actId="2696"/>
        <pc:sldMkLst>
          <pc:docMk/>
          <pc:sldMk cId="2431822236" sldId="293"/>
        </pc:sldMkLst>
      </pc:sldChg>
      <pc:sldChg chg="del modTransition">
        <pc:chgData name="Ian Nabney" userId="d6603c99-5c95-4d2b-ba76-fe87db2f29c6" providerId="ADAL" clId="{B3AE9A3F-9F70-40B7-9026-0A90F23F3739}" dt="2021-01-24T16:58:33.418" v="1454" actId="2696"/>
        <pc:sldMkLst>
          <pc:docMk/>
          <pc:sldMk cId="92613839" sldId="294"/>
        </pc:sldMkLst>
      </pc:sldChg>
      <pc:sldChg chg="del modTransition">
        <pc:chgData name="Ian Nabney" userId="d6603c99-5c95-4d2b-ba76-fe87db2f29c6" providerId="ADAL" clId="{B3AE9A3F-9F70-40B7-9026-0A90F23F3739}" dt="2021-01-24T16:58:21.176" v="1451" actId="2696"/>
        <pc:sldMkLst>
          <pc:docMk/>
          <pc:sldMk cId="190260176" sldId="295"/>
        </pc:sldMkLst>
      </pc:sldChg>
      <pc:sldChg chg="del modTransition">
        <pc:chgData name="Ian Nabney" userId="d6603c99-5c95-4d2b-ba76-fe87db2f29c6" providerId="ADAL" clId="{B3AE9A3F-9F70-40B7-9026-0A90F23F3739}" dt="2021-01-24T16:58:25.485" v="1452" actId="2696"/>
        <pc:sldMkLst>
          <pc:docMk/>
          <pc:sldMk cId="4004696963" sldId="296"/>
        </pc:sldMkLst>
      </pc:sldChg>
      <pc:sldChg chg="modSp mod modTransition">
        <pc:chgData name="Ian Nabney" userId="d6603c99-5c95-4d2b-ba76-fe87db2f29c6" providerId="ADAL" clId="{B3AE9A3F-9F70-40B7-9026-0A90F23F3739}" dt="2021-01-24T16:57:35.996" v="1449"/>
        <pc:sldMkLst>
          <pc:docMk/>
          <pc:sldMk cId="2621091114" sldId="297"/>
        </pc:sldMkLst>
        <pc:spChg chg="mod">
          <ac:chgData name="Ian Nabney" userId="d6603c99-5c95-4d2b-ba76-fe87db2f29c6" providerId="ADAL" clId="{B3AE9A3F-9F70-40B7-9026-0A90F23F3739}" dt="2021-01-24T15:42:03.033" v="12" actId="20577"/>
          <ac:spMkLst>
            <pc:docMk/>
            <pc:sldMk cId="2621091114" sldId="297"/>
            <ac:spMk id="33795" creationId="{23197C43-B85C-4ACB-B792-0B3008912482}"/>
          </ac:spMkLst>
        </pc:spChg>
      </pc:sldChg>
      <pc:sldChg chg="modTransition">
        <pc:chgData name="Ian Nabney" userId="d6603c99-5c95-4d2b-ba76-fe87db2f29c6" providerId="ADAL" clId="{B3AE9A3F-9F70-40B7-9026-0A90F23F3739}" dt="2021-01-24T16:57:35.996" v="1449"/>
        <pc:sldMkLst>
          <pc:docMk/>
          <pc:sldMk cId="3043018420" sldId="298"/>
        </pc:sldMkLst>
      </pc:sldChg>
      <pc:sldChg chg="modTransition">
        <pc:chgData name="Ian Nabney" userId="d6603c99-5c95-4d2b-ba76-fe87db2f29c6" providerId="ADAL" clId="{B3AE9A3F-9F70-40B7-9026-0A90F23F3739}" dt="2021-01-24T16:57:35.996" v="1449"/>
        <pc:sldMkLst>
          <pc:docMk/>
          <pc:sldMk cId="454233025" sldId="299"/>
        </pc:sldMkLst>
      </pc:sldChg>
      <pc:sldChg chg="modSp mod modTransition">
        <pc:chgData name="Ian Nabney" userId="d6603c99-5c95-4d2b-ba76-fe87db2f29c6" providerId="ADAL" clId="{B3AE9A3F-9F70-40B7-9026-0A90F23F3739}" dt="2021-01-24T16:57:35.996" v="1449"/>
        <pc:sldMkLst>
          <pc:docMk/>
          <pc:sldMk cId="855958701" sldId="300"/>
        </pc:sldMkLst>
        <pc:spChg chg="mod">
          <ac:chgData name="Ian Nabney" userId="d6603c99-5c95-4d2b-ba76-fe87db2f29c6" providerId="ADAL" clId="{B3AE9A3F-9F70-40B7-9026-0A90F23F3739}" dt="2021-01-24T16:13:51.393" v="977" actId="20577"/>
          <ac:spMkLst>
            <pc:docMk/>
            <pc:sldMk cId="855958701" sldId="300"/>
            <ac:spMk id="34818" creationId="{561AD36A-3E53-41CF-830E-4589AF380786}"/>
          </ac:spMkLst>
        </pc:spChg>
        <pc:spChg chg="mod">
          <ac:chgData name="Ian Nabney" userId="d6603c99-5c95-4d2b-ba76-fe87db2f29c6" providerId="ADAL" clId="{B3AE9A3F-9F70-40B7-9026-0A90F23F3739}" dt="2021-01-24T16:39:24.347" v="1182" actId="20577"/>
          <ac:spMkLst>
            <pc:docMk/>
            <pc:sldMk cId="855958701" sldId="300"/>
            <ac:spMk id="34819" creationId="{23C6CE69-5894-4CA6-A261-12A4A1F8EA53}"/>
          </ac:spMkLst>
        </pc:spChg>
      </pc:sldChg>
      <pc:sldChg chg="modTransition">
        <pc:chgData name="Ian Nabney" userId="d6603c99-5c95-4d2b-ba76-fe87db2f29c6" providerId="ADAL" clId="{B3AE9A3F-9F70-40B7-9026-0A90F23F3739}" dt="2021-01-24T16:57:35.996" v="1449"/>
        <pc:sldMkLst>
          <pc:docMk/>
          <pc:sldMk cId="3631153138" sldId="301"/>
        </pc:sldMkLst>
      </pc:sldChg>
      <pc:sldChg chg="modTransition">
        <pc:chgData name="Ian Nabney" userId="d6603c99-5c95-4d2b-ba76-fe87db2f29c6" providerId="ADAL" clId="{B3AE9A3F-9F70-40B7-9026-0A90F23F3739}" dt="2021-01-24T16:57:35.996" v="1449"/>
        <pc:sldMkLst>
          <pc:docMk/>
          <pc:sldMk cId="292790285" sldId="302"/>
        </pc:sldMkLst>
      </pc:sldChg>
      <pc:sldChg chg="del modTransition">
        <pc:chgData name="Ian Nabney" userId="d6603c99-5c95-4d2b-ba76-fe87db2f29c6" providerId="ADAL" clId="{B3AE9A3F-9F70-40B7-9026-0A90F23F3739}" dt="2021-01-24T16:58:58.918" v="1457" actId="47"/>
        <pc:sldMkLst>
          <pc:docMk/>
          <pc:sldMk cId="3997845246" sldId="303"/>
        </pc:sldMkLst>
      </pc:sldChg>
      <pc:sldChg chg="del modTransition">
        <pc:chgData name="Ian Nabney" userId="d6603c99-5c95-4d2b-ba76-fe87db2f29c6" providerId="ADAL" clId="{B3AE9A3F-9F70-40B7-9026-0A90F23F3739}" dt="2021-01-24T16:59:13.584" v="1458" actId="47"/>
        <pc:sldMkLst>
          <pc:docMk/>
          <pc:sldMk cId="1443636144" sldId="304"/>
        </pc:sldMkLst>
      </pc:sldChg>
      <pc:sldChg chg="del modTransition">
        <pc:chgData name="Ian Nabney" userId="d6603c99-5c95-4d2b-ba76-fe87db2f29c6" providerId="ADAL" clId="{B3AE9A3F-9F70-40B7-9026-0A90F23F3739}" dt="2021-01-24T16:58:18.309" v="1450" actId="2696"/>
        <pc:sldMkLst>
          <pc:docMk/>
          <pc:sldMk cId="2477114665" sldId="305"/>
        </pc:sldMkLst>
      </pc:sldChg>
      <pc:sldChg chg="addSp delSp modSp mod modTransition">
        <pc:chgData name="Ian Nabney" userId="d6603c99-5c95-4d2b-ba76-fe87db2f29c6" providerId="ADAL" clId="{B3AE9A3F-9F70-40B7-9026-0A90F23F3739}" dt="2021-01-24T16:57:35.996" v="1449"/>
        <pc:sldMkLst>
          <pc:docMk/>
          <pc:sldMk cId="342211049" sldId="307"/>
        </pc:sldMkLst>
        <pc:spChg chg="add del mod">
          <ac:chgData name="Ian Nabney" userId="d6603c99-5c95-4d2b-ba76-fe87db2f29c6" providerId="ADAL" clId="{B3AE9A3F-9F70-40B7-9026-0A90F23F3739}" dt="2021-01-24T16:10:36.019" v="948"/>
          <ac:spMkLst>
            <pc:docMk/>
            <pc:sldMk cId="342211049" sldId="307"/>
            <ac:spMk id="2" creationId="{C9AE9DB6-A78C-406C-A245-E484C9DB0889}"/>
          </ac:spMkLst>
        </pc:spChg>
        <pc:spChg chg="add mod">
          <ac:chgData name="Ian Nabney" userId="d6603c99-5c95-4d2b-ba76-fe87db2f29c6" providerId="ADAL" clId="{B3AE9A3F-9F70-40B7-9026-0A90F23F3739}" dt="2021-01-24T16:10:31.447" v="946" actId="14100"/>
          <ac:spMkLst>
            <pc:docMk/>
            <pc:sldMk cId="342211049" sldId="307"/>
            <ac:spMk id="3" creationId="{25B6E791-DC53-4635-8D15-37493B41669F}"/>
          </ac:spMkLst>
        </pc:spChg>
        <pc:spChg chg="mod">
          <ac:chgData name="Ian Nabney" userId="d6603c99-5c95-4d2b-ba76-fe87db2f29c6" providerId="ADAL" clId="{B3AE9A3F-9F70-40B7-9026-0A90F23F3739}" dt="2021-01-24T16:08:23.314" v="888" actId="14100"/>
          <ac:spMkLst>
            <pc:docMk/>
            <pc:sldMk cId="342211049" sldId="307"/>
            <ac:spMk id="35842" creationId="{271C4228-A08A-444F-A7F6-77D9AA3ED7AA}"/>
          </ac:spMkLst>
        </pc:spChg>
        <pc:spChg chg="del">
          <ac:chgData name="Ian Nabney" userId="d6603c99-5c95-4d2b-ba76-fe87db2f29c6" providerId="ADAL" clId="{B3AE9A3F-9F70-40B7-9026-0A90F23F3739}" dt="2021-01-24T16:08:28.803" v="889" actId="21"/>
          <ac:spMkLst>
            <pc:docMk/>
            <pc:sldMk cId="342211049" sldId="307"/>
            <ac:spMk id="35846" creationId="{56CE3B10-8B8C-424F-96E7-4FC307CA9A45}"/>
          </ac:spMkLst>
        </pc:spChg>
        <pc:picChg chg="del">
          <ac:chgData name="Ian Nabney" userId="d6603c99-5c95-4d2b-ba76-fe87db2f29c6" providerId="ADAL" clId="{B3AE9A3F-9F70-40B7-9026-0A90F23F3739}" dt="2021-01-24T16:08:28.803" v="889" actId="21"/>
          <ac:picMkLst>
            <pc:docMk/>
            <pc:sldMk cId="342211049" sldId="307"/>
            <ac:picMk id="35845" creationId="{3C544DC3-C4AE-4B0C-B1BA-62D74E9FF7A3}"/>
          </ac:picMkLst>
        </pc:picChg>
      </pc:sldChg>
      <pc:sldChg chg="del modTransition">
        <pc:chgData name="Ian Nabney" userId="d6603c99-5c95-4d2b-ba76-fe87db2f29c6" providerId="ADAL" clId="{B3AE9A3F-9F70-40B7-9026-0A90F23F3739}" dt="2021-01-24T16:59:13.584" v="1458" actId="47"/>
        <pc:sldMkLst>
          <pc:docMk/>
          <pc:sldMk cId="218644330" sldId="308"/>
        </pc:sldMkLst>
      </pc:sldChg>
      <pc:sldChg chg="del modTransition">
        <pc:chgData name="Ian Nabney" userId="d6603c99-5c95-4d2b-ba76-fe87db2f29c6" providerId="ADAL" clId="{B3AE9A3F-9F70-40B7-9026-0A90F23F3739}" dt="2021-01-24T16:58:36.817" v="1455" actId="2696"/>
        <pc:sldMkLst>
          <pc:docMk/>
          <pc:sldMk cId="3685606621" sldId="309"/>
        </pc:sldMkLst>
      </pc:sldChg>
      <pc:sldChg chg="del modTransition">
        <pc:chgData name="Ian Nabney" userId="d6603c99-5c95-4d2b-ba76-fe87db2f29c6" providerId="ADAL" clId="{B3AE9A3F-9F70-40B7-9026-0A90F23F3739}" dt="2021-01-24T16:58:50.123" v="1456" actId="47"/>
        <pc:sldMkLst>
          <pc:docMk/>
          <pc:sldMk cId="3880590519" sldId="310"/>
        </pc:sldMkLst>
      </pc:sldChg>
      <pc:sldChg chg="del modTransition">
        <pc:chgData name="Ian Nabney" userId="d6603c99-5c95-4d2b-ba76-fe87db2f29c6" providerId="ADAL" clId="{B3AE9A3F-9F70-40B7-9026-0A90F23F3739}" dt="2021-01-24T16:58:50.123" v="1456" actId="47"/>
        <pc:sldMkLst>
          <pc:docMk/>
          <pc:sldMk cId="0" sldId="311"/>
        </pc:sldMkLst>
      </pc:sldChg>
      <pc:sldChg chg="del modTransition">
        <pc:chgData name="Ian Nabney" userId="d6603c99-5c95-4d2b-ba76-fe87db2f29c6" providerId="ADAL" clId="{B3AE9A3F-9F70-40B7-9026-0A90F23F3739}" dt="2021-01-24T16:58:50.123" v="1456" actId="47"/>
        <pc:sldMkLst>
          <pc:docMk/>
          <pc:sldMk cId="0" sldId="312"/>
        </pc:sldMkLst>
      </pc:sldChg>
      <pc:sldChg chg="del modTransition">
        <pc:chgData name="Ian Nabney" userId="d6603c99-5c95-4d2b-ba76-fe87db2f29c6" providerId="ADAL" clId="{B3AE9A3F-9F70-40B7-9026-0A90F23F3739}" dt="2021-01-24T16:58:50.123" v="1456" actId="47"/>
        <pc:sldMkLst>
          <pc:docMk/>
          <pc:sldMk cId="0" sldId="313"/>
        </pc:sldMkLst>
      </pc:sldChg>
      <pc:sldChg chg="del modTransition">
        <pc:chgData name="Ian Nabney" userId="d6603c99-5c95-4d2b-ba76-fe87db2f29c6" providerId="ADAL" clId="{B3AE9A3F-9F70-40B7-9026-0A90F23F3739}" dt="2021-01-24T16:58:50.123" v="1456" actId="47"/>
        <pc:sldMkLst>
          <pc:docMk/>
          <pc:sldMk cId="0" sldId="314"/>
        </pc:sldMkLst>
      </pc:sldChg>
      <pc:sldChg chg="del modTransition">
        <pc:chgData name="Ian Nabney" userId="d6603c99-5c95-4d2b-ba76-fe87db2f29c6" providerId="ADAL" clId="{B3AE9A3F-9F70-40B7-9026-0A90F23F3739}" dt="2021-01-24T16:58:50.123" v="1456" actId="47"/>
        <pc:sldMkLst>
          <pc:docMk/>
          <pc:sldMk cId="0" sldId="315"/>
        </pc:sldMkLst>
      </pc:sldChg>
      <pc:sldChg chg="del modTransition">
        <pc:chgData name="Ian Nabney" userId="d6603c99-5c95-4d2b-ba76-fe87db2f29c6" providerId="ADAL" clId="{B3AE9A3F-9F70-40B7-9026-0A90F23F3739}" dt="2021-01-24T16:59:13.584" v="1458" actId="47"/>
        <pc:sldMkLst>
          <pc:docMk/>
          <pc:sldMk cId="0" sldId="316"/>
        </pc:sldMkLst>
      </pc:sldChg>
      <pc:sldChg chg="del modTransition">
        <pc:chgData name="Ian Nabney" userId="d6603c99-5c95-4d2b-ba76-fe87db2f29c6" providerId="ADAL" clId="{B3AE9A3F-9F70-40B7-9026-0A90F23F3739}" dt="2021-01-24T16:58:58.918" v="1457" actId="47"/>
        <pc:sldMkLst>
          <pc:docMk/>
          <pc:sldMk cId="3779904454" sldId="318"/>
        </pc:sldMkLst>
      </pc:sldChg>
      <pc:sldChg chg="del modTransition">
        <pc:chgData name="Ian Nabney" userId="d6603c99-5c95-4d2b-ba76-fe87db2f29c6" providerId="ADAL" clId="{B3AE9A3F-9F70-40B7-9026-0A90F23F3739}" dt="2021-01-24T16:59:29.375" v="1459" actId="47"/>
        <pc:sldMkLst>
          <pc:docMk/>
          <pc:sldMk cId="2528139394" sldId="319"/>
        </pc:sldMkLst>
      </pc:sldChg>
      <pc:sldChg chg="del modTransition">
        <pc:chgData name="Ian Nabney" userId="d6603c99-5c95-4d2b-ba76-fe87db2f29c6" providerId="ADAL" clId="{B3AE9A3F-9F70-40B7-9026-0A90F23F3739}" dt="2021-01-24T16:59:29.375" v="1459" actId="47"/>
        <pc:sldMkLst>
          <pc:docMk/>
          <pc:sldMk cId="1858474073" sldId="320"/>
        </pc:sldMkLst>
      </pc:sldChg>
      <pc:sldChg chg="del modTransition">
        <pc:chgData name="Ian Nabney" userId="d6603c99-5c95-4d2b-ba76-fe87db2f29c6" providerId="ADAL" clId="{B3AE9A3F-9F70-40B7-9026-0A90F23F3739}" dt="2021-01-24T16:59:29.375" v="1459" actId="47"/>
        <pc:sldMkLst>
          <pc:docMk/>
          <pc:sldMk cId="47179415" sldId="321"/>
        </pc:sldMkLst>
      </pc:sldChg>
      <pc:sldChg chg="del modTransition">
        <pc:chgData name="Ian Nabney" userId="d6603c99-5c95-4d2b-ba76-fe87db2f29c6" providerId="ADAL" clId="{B3AE9A3F-9F70-40B7-9026-0A90F23F3739}" dt="2021-01-24T16:59:29.375" v="1459" actId="47"/>
        <pc:sldMkLst>
          <pc:docMk/>
          <pc:sldMk cId="2339563606" sldId="322"/>
        </pc:sldMkLst>
      </pc:sldChg>
      <pc:sldChg chg="addSp delSp modSp new mod modTransition">
        <pc:chgData name="Ian Nabney" userId="d6603c99-5c95-4d2b-ba76-fe87db2f29c6" providerId="ADAL" clId="{B3AE9A3F-9F70-40B7-9026-0A90F23F3739}" dt="2021-01-24T16:57:35.996" v="1449"/>
        <pc:sldMkLst>
          <pc:docMk/>
          <pc:sldMk cId="4167395581" sldId="323"/>
        </pc:sldMkLst>
        <pc:spChg chg="mod">
          <ac:chgData name="Ian Nabney" userId="d6603c99-5c95-4d2b-ba76-fe87db2f29c6" providerId="ADAL" clId="{B3AE9A3F-9F70-40B7-9026-0A90F23F3739}" dt="2021-01-24T16:07:40.873" v="852" actId="14100"/>
          <ac:spMkLst>
            <pc:docMk/>
            <pc:sldMk cId="4167395581" sldId="323"/>
            <ac:spMk id="2" creationId="{E923CF9B-1213-4B54-B21C-7925075D4D05}"/>
          </ac:spMkLst>
        </pc:spChg>
        <pc:spChg chg="add">
          <ac:chgData name="Ian Nabney" userId="d6603c99-5c95-4d2b-ba76-fe87db2f29c6" providerId="ADAL" clId="{B3AE9A3F-9F70-40B7-9026-0A90F23F3739}" dt="2021-01-24T15:37:59.206" v="6"/>
          <ac:spMkLst>
            <pc:docMk/>
            <pc:sldMk cId="4167395581" sldId="323"/>
            <ac:spMk id="6" creationId="{9FB8522C-0526-48E9-BDE3-330EC781E5BB}"/>
          </ac:spMkLst>
        </pc:spChg>
        <pc:spChg chg="add del mod">
          <ac:chgData name="Ian Nabney" userId="d6603c99-5c95-4d2b-ba76-fe87db2f29c6" providerId="ADAL" clId="{B3AE9A3F-9F70-40B7-9026-0A90F23F3739}" dt="2021-01-24T15:38:12.099" v="9" actId="21"/>
          <ac:spMkLst>
            <pc:docMk/>
            <pc:sldMk cId="4167395581" sldId="323"/>
            <ac:spMk id="7" creationId="{B2F7FFA6-AA41-4C69-916C-83497AB541FD}"/>
          </ac:spMkLst>
        </pc:spChg>
        <pc:spChg chg="add del mod">
          <ac:chgData name="Ian Nabney" userId="d6603c99-5c95-4d2b-ba76-fe87db2f29c6" providerId="ADAL" clId="{B3AE9A3F-9F70-40B7-9026-0A90F23F3739}" dt="2021-01-24T15:43:31.541" v="40"/>
          <ac:spMkLst>
            <pc:docMk/>
            <pc:sldMk cId="4167395581" sldId="323"/>
            <ac:spMk id="9" creationId="{75C772E4-1976-444D-B6CE-5C4C9EA3B314}"/>
          </ac:spMkLst>
        </pc:spChg>
        <pc:spChg chg="add mod">
          <ac:chgData name="Ian Nabney" userId="d6603c99-5c95-4d2b-ba76-fe87db2f29c6" providerId="ADAL" clId="{B3AE9A3F-9F70-40B7-9026-0A90F23F3739}" dt="2021-01-24T16:05:32.216" v="840" actId="20577"/>
          <ac:spMkLst>
            <pc:docMk/>
            <pc:sldMk cId="4167395581" sldId="323"/>
            <ac:spMk id="10" creationId="{00BE0914-5456-44B0-BA4C-306608EDF922}"/>
          </ac:spMkLst>
        </pc:spChg>
        <pc:picChg chg="add del">
          <ac:chgData name="Ian Nabney" userId="d6603c99-5c95-4d2b-ba76-fe87db2f29c6" providerId="ADAL" clId="{B3AE9A3F-9F70-40B7-9026-0A90F23F3739}" dt="2021-01-24T15:39:48.905" v="11" actId="478"/>
          <ac:picMkLst>
            <pc:docMk/>
            <pc:sldMk cId="4167395581" sldId="323"/>
            <ac:picMk id="8" creationId="{5083FE59-03A1-412D-8B7A-59B0EC74D55C}"/>
          </ac:picMkLst>
        </pc:picChg>
      </pc:sldChg>
      <pc:sldChg chg="addSp modSp new mod modTransition">
        <pc:chgData name="Ian Nabney" userId="d6603c99-5c95-4d2b-ba76-fe87db2f29c6" providerId="ADAL" clId="{B3AE9A3F-9F70-40B7-9026-0A90F23F3739}" dt="2021-01-24T16:57:35.996" v="1449"/>
        <pc:sldMkLst>
          <pc:docMk/>
          <pc:sldMk cId="391201338" sldId="324"/>
        </pc:sldMkLst>
        <pc:spChg chg="mod">
          <ac:chgData name="Ian Nabney" userId="d6603c99-5c95-4d2b-ba76-fe87db2f29c6" providerId="ADAL" clId="{B3AE9A3F-9F70-40B7-9026-0A90F23F3739}" dt="2021-01-24T15:43:59.710" v="58" actId="20577"/>
          <ac:spMkLst>
            <pc:docMk/>
            <pc:sldMk cId="391201338" sldId="324"/>
            <ac:spMk id="2" creationId="{2E248C42-D04A-48E8-B7D1-3BD5562A110E}"/>
          </ac:spMkLst>
        </pc:spChg>
        <pc:picChg chg="add mod">
          <ac:chgData name="Ian Nabney" userId="d6603c99-5c95-4d2b-ba76-fe87db2f29c6" providerId="ADAL" clId="{B3AE9A3F-9F70-40B7-9026-0A90F23F3739}" dt="2021-01-24T15:44:54.020" v="119" actId="962"/>
          <ac:picMkLst>
            <pc:docMk/>
            <pc:sldMk cId="391201338" sldId="324"/>
            <ac:picMk id="7" creationId="{EF5B07AD-50C0-45D4-B73E-8A47581BFCB3}"/>
          </ac:picMkLst>
        </pc:picChg>
      </pc:sldChg>
      <pc:sldChg chg="addSp modSp new mod modTransition">
        <pc:chgData name="Ian Nabney" userId="d6603c99-5c95-4d2b-ba76-fe87db2f29c6" providerId="ADAL" clId="{B3AE9A3F-9F70-40B7-9026-0A90F23F3739}" dt="2021-01-24T16:57:35.996" v="1449"/>
        <pc:sldMkLst>
          <pc:docMk/>
          <pc:sldMk cId="3213586937" sldId="325"/>
        </pc:sldMkLst>
        <pc:spChg chg="mod">
          <ac:chgData name="Ian Nabney" userId="d6603c99-5c95-4d2b-ba76-fe87db2f29c6" providerId="ADAL" clId="{B3AE9A3F-9F70-40B7-9026-0A90F23F3739}" dt="2021-01-24T16:09:03.513" v="935" actId="14100"/>
          <ac:spMkLst>
            <pc:docMk/>
            <pc:sldMk cId="3213586937" sldId="325"/>
            <ac:spMk id="2" creationId="{54F11BAA-21C1-4121-820D-15082496F693}"/>
          </ac:spMkLst>
        </pc:spChg>
        <pc:spChg chg="add mod">
          <ac:chgData name="Ian Nabney" userId="d6603c99-5c95-4d2b-ba76-fe87db2f29c6" providerId="ADAL" clId="{B3AE9A3F-9F70-40B7-9026-0A90F23F3739}" dt="2021-01-24T16:08:47.058" v="893" actId="14100"/>
          <ac:spMkLst>
            <pc:docMk/>
            <pc:sldMk cId="3213586937" sldId="325"/>
            <ac:spMk id="7" creationId="{8CF09BAF-749C-4501-A132-3F1479647649}"/>
          </ac:spMkLst>
        </pc:spChg>
        <pc:picChg chg="add mod">
          <ac:chgData name="Ian Nabney" userId="d6603c99-5c95-4d2b-ba76-fe87db2f29c6" providerId="ADAL" clId="{B3AE9A3F-9F70-40B7-9026-0A90F23F3739}" dt="2021-01-24T16:08:47.058" v="893" actId="14100"/>
          <ac:picMkLst>
            <pc:docMk/>
            <pc:sldMk cId="3213586937" sldId="325"/>
            <ac:picMk id="6" creationId="{ADD2226E-ADC7-4C94-819E-68CE03E57385}"/>
          </ac:picMkLst>
        </pc:picChg>
      </pc:sldChg>
      <pc:sldChg chg="addSp delSp modSp new mod modTransition">
        <pc:chgData name="Ian Nabney" userId="d6603c99-5c95-4d2b-ba76-fe87db2f29c6" providerId="ADAL" clId="{B3AE9A3F-9F70-40B7-9026-0A90F23F3739}" dt="2021-01-24T16:57:35.996" v="1449"/>
        <pc:sldMkLst>
          <pc:docMk/>
          <pc:sldMk cId="891527413" sldId="326"/>
        </pc:sldMkLst>
        <pc:spChg chg="mod">
          <ac:chgData name="Ian Nabney" userId="d6603c99-5c95-4d2b-ba76-fe87db2f29c6" providerId="ADAL" clId="{B3AE9A3F-9F70-40B7-9026-0A90F23F3739}" dt="2021-01-24T16:52:45.383" v="1205" actId="20577"/>
          <ac:spMkLst>
            <pc:docMk/>
            <pc:sldMk cId="891527413" sldId="326"/>
            <ac:spMk id="2" creationId="{2A952E60-50B9-4045-AF10-85CFD9CF81C9}"/>
          </ac:spMkLst>
        </pc:spChg>
        <pc:spChg chg="add del">
          <ac:chgData name="Ian Nabney" userId="d6603c99-5c95-4d2b-ba76-fe87db2f29c6" providerId="ADAL" clId="{B3AE9A3F-9F70-40B7-9026-0A90F23F3739}" dt="2021-01-24T16:52:25.179" v="1184"/>
          <ac:spMkLst>
            <pc:docMk/>
            <pc:sldMk cId="891527413" sldId="326"/>
            <ac:spMk id="6" creationId="{5B606596-9201-4BBD-8E4D-0F6FD51198BB}"/>
          </ac:spMkLst>
        </pc:spChg>
        <pc:spChg chg="add mod">
          <ac:chgData name="Ian Nabney" userId="d6603c99-5c95-4d2b-ba76-fe87db2f29c6" providerId="ADAL" clId="{B3AE9A3F-9F70-40B7-9026-0A90F23F3739}" dt="2021-01-24T16:54:25.276" v="1446" actId="20577"/>
          <ac:spMkLst>
            <pc:docMk/>
            <pc:sldMk cId="891527413" sldId="326"/>
            <ac:spMk id="8" creationId="{D4E38CB2-594E-4621-A921-E381FC999823}"/>
          </ac:spMkLst>
        </pc:spChg>
        <pc:picChg chg="add mod">
          <ac:chgData name="Ian Nabney" userId="d6603c99-5c95-4d2b-ba76-fe87db2f29c6" providerId="ADAL" clId="{B3AE9A3F-9F70-40B7-9026-0A90F23F3739}" dt="2021-01-24T16:52:37.054" v="1188" actId="14100"/>
          <ac:picMkLst>
            <pc:docMk/>
            <pc:sldMk cId="891527413" sldId="326"/>
            <ac:picMk id="7" creationId="{9D1EDC75-8CFB-4030-8EA8-E0B86C625531}"/>
          </ac:picMkLst>
        </pc:picChg>
      </pc:sldChg>
      <pc:sldChg chg="addSp modSp new mod modTransition">
        <pc:chgData name="Ian Nabney" userId="d6603c99-5c95-4d2b-ba76-fe87db2f29c6" providerId="ADAL" clId="{B3AE9A3F-9F70-40B7-9026-0A90F23F3739}" dt="2021-01-24T17:18:33.161" v="1902" actId="20577"/>
        <pc:sldMkLst>
          <pc:docMk/>
          <pc:sldMk cId="395974474" sldId="327"/>
        </pc:sldMkLst>
        <pc:spChg chg="mod">
          <ac:chgData name="Ian Nabney" userId="d6603c99-5c95-4d2b-ba76-fe87db2f29c6" providerId="ADAL" clId="{B3AE9A3F-9F70-40B7-9026-0A90F23F3739}" dt="2021-01-24T17:12:24.101" v="1474" actId="20577"/>
          <ac:spMkLst>
            <pc:docMk/>
            <pc:sldMk cId="395974474" sldId="327"/>
            <ac:spMk id="2" creationId="{12158CF2-536C-450F-848B-5B6AFFE7345C}"/>
          </ac:spMkLst>
        </pc:spChg>
        <pc:spChg chg="add mod">
          <ac:chgData name="Ian Nabney" userId="d6603c99-5c95-4d2b-ba76-fe87db2f29c6" providerId="ADAL" clId="{B3AE9A3F-9F70-40B7-9026-0A90F23F3739}" dt="2021-01-24T17:18:33.161" v="1902" actId="20577"/>
          <ac:spMkLst>
            <pc:docMk/>
            <pc:sldMk cId="395974474" sldId="327"/>
            <ac:spMk id="6" creationId="{87C5E6D5-4B96-4EDF-A142-55D4AE4A584A}"/>
          </ac:spMkLst>
        </pc:spChg>
      </pc:sldChg>
    </pc:docChg>
  </pc:docChgLst>
  <pc:docChgLst>
    <pc:chgData name="Ian Nabney" userId="d6603c99-5c95-4d2b-ba76-fe87db2f29c6" providerId="ADAL" clId="{C3BAE35C-DDF8-4DB2-AE79-AB4D4BAED5EE}"/>
    <pc:docChg chg="custSel addSld delSld modSld">
      <pc:chgData name="Ian Nabney" userId="d6603c99-5c95-4d2b-ba76-fe87db2f29c6" providerId="ADAL" clId="{C3BAE35C-DDF8-4DB2-AE79-AB4D4BAED5EE}" dt="2021-01-25T14:53:46.392" v="5875"/>
      <pc:docMkLst>
        <pc:docMk/>
      </pc:docMkLst>
      <pc:sldChg chg="modSp mod">
        <pc:chgData name="Ian Nabney" userId="d6603c99-5c95-4d2b-ba76-fe87db2f29c6" providerId="ADAL" clId="{C3BAE35C-DDF8-4DB2-AE79-AB4D4BAED5EE}" dt="2021-01-24T18:43:49.705" v="15" actId="20577"/>
        <pc:sldMkLst>
          <pc:docMk/>
          <pc:sldMk cId="0" sldId="256"/>
        </pc:sldMkLst>
        <pc:spChg chg="mod">
          <ac:chgData name="Ian Nabney" userId="d6603c99-5c95-4d2b-ba76-fe87db2f29c6" providerId="ADAL" clId="{C3BAE35C-DDF8-4DB2-AE79-AB4D4BAED5EE}" dt="2021-01-24T18:43:49.705" v="15" actId="20577"/>
          <ac:spMkLst>
            <pc:docMk/>
            <pc:sldMk cId="0" sldId="256"/>
            <ac:spMk id="30722" creationId="{1EFC9091-8354-444B-BB79-2B3E0582CEE3}"/>
          </ac:spMkLst>
        </pc:spChg>
      </pc:sldChg>
      <pc:sldChg chg="del">
        <pc:chgData name="Ian Nabney" userId="d6603c99-5c95-4d2b-ba76-fe87db2f29c6" providerId="ADAL" clId="{C3BAE35C-DDF8-4DB2-AE79-AB4D4BAED5EE}" dt="2021-01-24T18:54:01.614" v="296" actId="47"/>
        <pc:sldMkLst>
          <pc:docMk/>
          <pc:sldMk cId="0" sldId="258"/>
        </pc:sldMkLst>
      </pc:sldChg>
      <pc:sldChg chg="modSp mod">
        <pc:chgData name="Ian Nabney" userId="d6603c99-5c95-4d2b-ba76-fe87db2f29c6" providerId="ADAL" clId="{C3BAE35C-DDF8-4DB2-AE79-AB4D4BAED5EE}" dt="2021-01-24T18:53:33.157" v="294" actId="20577"/>
        <pc:sldMkLst>
          <pc:docMk/>
          <pc:sldMk cId="0" sldId="276"/>
        </pc:sldMkLst>
        <pc:spChg chg="mod">
          <ac:chgData name="Ian Nabney" userId="d6603c99-5c95-4d2b-ba76-fe87db2f29c6" providerId="ADAL" clId="{C3BAE35C-DDF8-4DB2-AE79-AB4D4BAED5EE}" dt="2021-01-24T18:53:33.157" v="294" actId="20577"/>
          <ac:spMkLst>
            <pc:docMk/>
            <pc:sldMk cId="0" sldId="276"/>
            <ac:spMk id="32771" creationId="{8674BF37-E827-4547-8249-5CE423AC6A24}"/>
          </ac:spMkLst>
        </pc:spChg>
      </pc:sldChg>
      <pc:sldChg chg="del">
        <pc:chgData name="Ian Nabney" userId="d6603c99-5c95-4d2b-ba76-fe87db2f29c6" providerId="ADAL" clId="{C3BAE35C-DDF8-4DB2-AE79-AB4D4BAED5EE}" dt="2021-01-24T18:54:01.614" v="296" actId="47"/>
        <pc:sldMkLst>
          <pc:docMk/>
          <pc:sldMk cId="19118868" sldId="282"/>
        </pc:sldMkLst>
      </pc:sldChg>
      <pc:sldChg chg="del">
        <pc:chgData name="Ian Nabney" userId="d6603c99-5c95-4d2b-ba76-fe87db2f29c6" providerId="ADAL" clId="{C3BAE35C-DDF8-4DB2-AE79-AB4D4BAED5EE}" dt="2021-01-24T18:54:01.614" v="296" actId="47"/>
        <pc:sldMkLst>
          <pc:docMk/>
          <pc:sldMk cId="3279875091" sldId="288"/>
        </pc:sldMkLst>
      </pc:sldChg>
      <pc:sldChg chg="modSp mod">
        <pc:chgData name="Ian Nabney" userId="d6603c99-5c95-4d2b-ba76-fe87db2f29c6" providerId="ADAL" clId="{C3BAE35C-DDF8-4DB2-AE79-AB4D4BAED5EE}" dt="2021-01-24T21:03:02.481" v="538" actId="6549"/>
        <pc:sldMkLst>
          <pc:docMk/>
          <pc:sldMk cId="2621091114" sldId="297"/>
        </pc:sldMkLst>
        <pc:spChg chg="mod">
          <ac:chgData name="Ian Nabney" userId="d6603c99-5c95-4d2b-ba76-fe87db2f29c6" providerId="ADAL" clId="{C3BAE35C-DDF8-4DB2-AE79-AB4D4BAED5EE}" dt="2021-01-24T21:03:02.481" v="538" actId="6549"/>
          <ac:spMkLst>
            <pc:docMk/>
            <pc:sldMk cId="2621091114" sldId="297"/>
            <ac:spMk id="33795" creationId="{23197C43-B85C-4ACB-B792-0B3008912482}"/>
          </ac:spMkLst>
        </pc:spChg>
      </pc:sldChg>
      <pc:sldChg chg="addSp delSp modSp new mod modTransition">
        <pc:chgData name="Ian Nabney" userId="d6603c99-5c95-4d2b-ba76-fe87db2f29c6" providerId="ADAL" clId="{C3BAE35C-DDF8-4DB2-AE79-AB4D4BAED5EE}" dt="2021-01-24T22:32:39.550" v="886"/>
        <pc:sldMkLst>
          <pc:docMk/>
          <pc:sldMk cId="3043018420" sldId="298"/>
        </pc:sldMkLst>
        <pc:spChg chg="mod">
          <ac:chgData name="Ian Nabney" userId="d6603c99-5c95-4d2b-ba76-fe87db2f29c6" providerId="ADAL" clId="{C3BAE35C-DDF8-4DB2-AE79-AB4D4BAED5EE}" dt="2021-01-24T21:02:06.425" v="426" actId="20577"/>
          <ac:spMkLst>
            <pc:docMk/>
            <pc:sldMk cId="3043018420" sldId="298"/>
            <ac:spMk id="2" creationId="{70874E3F-A23D-41D0-9713-5454587F671F}"/>
          </ac:spMkLst>
        </pc:spChg>
        <pc:spChg chg="add mod">
          <ac:chgData name="Ian Nabney" userId="d6603c99-5c95-4d2b-ba76-fe87db2f29c6" providerId="ADAL" clId="{C3BAE35C-DDF8-4DB2-AE79-AB4D4BAED5EE}" dt="2021-01-24T22:32:27.442" v="885" actId="20577"/>
          <ac:spMkLst>
            <pc:docMk/>
            <pc:sldMk cId="3043018420" sldId="298"/>
            <ac:spMk id="6" creationId="{D542BB32-76D1-435F-9E04-06B003D4A331}"/>
          </ac:spMkLst>
        </pc:spChg>
        <pc:spChg chg="add del">
          <ac:chgData name="Ian Nabney" userId="d6603c99-5c95-4d2b-ba76-fe87db2f29c6" providerId="ADAL" clId="{C3BAE35C-DDF8-4DB2-AE79-AB4D4BAED5EE}" dt="2021-01-24T22:32:02.651" v="861"/>
          <ac:spMkLst>
            <pc:docMk/>
            <pc:sldMk cId="3043018420" sldId="298"/>
            <ac:spMk id="7" creationId="{32A65D08-C50B-42F3-9A14-1CEF272A9B97}"/>
          </ac:spMkLst>
        </pc:spChg>
        <pc:picChg chg="add mod">
          <ac:chgData name="Ian Nabney" userId="d6603c99-5c95-4d2b-ba76-fe87db2f29c6" providerId="ADAL" clId="{C3BAE35C-DDF8-4DB2-AE79-AB4D4BAED5EE}" dt="2021-01-24T22:32:14.232" v="865" actId="14100"/>
          <ac:picMkLst>
            <pc:docMk/>
            <pc:sldMk cId="3043018420" sldId="298"/>
            <ac:picMk id="8" creationId="{579F7E91-7368-437F-B612-5F60E2356268}"/>
          </ac:picMkLst>
        </pc:picChg>
      </pc:sldChg>
      <pc:sldChg chg="addSp delSp modSp new mod modTransition">
        <pc:chgData name="Ian Nabney" userId="d6603c99-5c95-4d2b-ba76-fe87db2f29c6" providerId="ADAL" clId="{C3BAE35C-DDF8-4DB2-AE79-AB4D4BAED5EE}" dt="2021-01-24T22:35:54.569" v="1154"/>
        <pc:sldMkLst>
          <pc:docMk/>
          <pc:sldMk cId="454233025" sldId="299"/>
        </pc:sldMkLst>
        <pc:spChg chg="mod">
          <ac:chgData name="Ian Nabney" userId="d6603c99-5c95-4d2b-ba76-fe87db2f29c6" providerId="ADAL" clId="{C3BAE35C-DDF8-4DB2-AE79-AB4D4BAED5EE}" dt="2021-01-24T22:33:56.497" v="929" actId="14100"/>
          <ac:spMkLst>
            <pc:docMk/>
            <pc:sldMk cId="454233025" sldId="299"/>
            <ac:spMk id="2" creationId="{0C88CC3B-D6AE-46CC-958E-262E06E2C0B4}"/>
          </ac:spMkLst>
        </pc:spChg>
        <pc:spChg chg="add del mod">
          <ac:chgData name="Ian Nabney" userId="d6603c99-5c95-4d2b-ba76-fe87db2f29c6" providerId="ADAL" clId="{C3BAE35C-DDF8-4DB2-AE79-AB4D4BAED5EE}" dt="2021-01-24T22:35:54.569" v="1154"/>
          <ac:spMkLst>
            <pc:docMk/>
            <pc:sldMk cId="454233025" sldId="299"/>
            <ac:spMk id="6" creationId="{6BEB5D8B-A081-40A5-9AC1-A7F151F67659}"/>
          </ac:spMkLst>
        </pc:spChg>
        <pc:spChg chg="add mod">
          <ac:chgData name="Ian Nabney" userId="d6603c99-5c95-4d2b-ba76-fe87db2f29c6" providerId="ADAL" clId="{C3BAE35C-DDF8-4DB2-AE79-AB4D4BAED5EE}" dt="2021-01-24T22:35:47.242" v="1152" actId="20577"/>
          <ac:spMkLst>
            <pc:docMk/>
            <pc:sldMk cId="454233025" sldId="299"/>
            <ac:spMk id="7" creationId="{1D326E46-032B-485F-A35E-FC9B555476FC}"/>
          </ac:spMkLst>
        </pc:spChg>
      </pc:sldChg>
      <pc:sldChg chg="addSp modSp new mod modTransition">
        <pc:chgData name="Ian Nabney" userId="d6603c99-5c95-4d2b-ba76-fe87db2f29c6" providerId="ADAL" clId="{C3BAE35C-DDF8-4DB2-AE79-AB4D4BAED5EE}" dt="2021-01-24T22:54:06.039" v="1546" actId="20577"/>
        <pc:sldMkLst>
          <pc:docMk/>
          <pc:sldMk cId="855958701" sldId="300"/>
        </pc:sldMkLst>
        <pc:spChg chg="mod">
          <ac:chgData name="Ian Nabney" userId="d6603c99-5c95-4d2b-ba76-fe87db2f29c6" providerId="ADAL" clId="{C3BAE35C-DDF8-4DB2-AE79-AB4D4BAED5EE}" dt="2021-01-24T22:38:14.895" v="1204" actId="14100"/>
          <ac:spMkLst>
            <pc:docMk/>
            <pc:sldMk cId="855958701" sldId="300"/>
            <ac:spMk id="2" creationId="{B0B657B3-ADF2-46D8-A475-5EC0B162FC19}"/>
          </ac:spMkLst>
        </pc:spChg>
        <pc:spChg chg="add mod">
          <ac:chgData name="Ian Nabney" userId="d6603c99-5c95-4d2b-ba76-fe87db2f29c6" providerId="ADAL" clId="{C3BAE35C-DDF8-4DB2-AE79-AB4D4BAED5EE}" dt="2021-01-24T22:39:57.955" v="1504" actId="20577"/>
          <ac:spMkLst>
            <pc:docMk/>
            <pc:sldMk cId="855958701" sldId="300"/>
            <ac:spMk id="6" creationId="{D53CB191-E445-4504-B402-A67BC7B40DD0}"/>
          </ac:spMkLst>
        </pc:spChg>
        <pc:spChg chg="add mod">
          <ac:chgData name="Ian Nabney" userId="d6603c99-5c95-4d2b-ba76-fe87db2f29c6" providerId="ADAL" clId="{C3BAE35C-DDF8-4DB2-AE79-AB4D4BAED5EE}" dt="2021-01-24T22:54:06.039" v="1546" actId="20577"/>
          <ac:spMkLst>
            <pc:docMk/>
            <pc:sldMk cId="855958701" sldId="300"/>
            <ac:spMk id="8" creationId="{A95B3F7B-BB2B-44B5-899B-66F74481BCE8}"/>
          </ac:spMkLst>
        </pc:spChg>
        <pc:picChg chg="add mod">
          <ac:chgData name="Ian Nabney" userId="d6603c99-5c95-4d2b-ba76-fe87db2f29c6" providerId="ADAL" clId="{C3BAE35C-DDF8-4DB2-AE79-AB4D4BAED5EE}" dt="2021-01-24T22:42:24.223" v="1507" actId="1076"/>
          <ac:picMkLst>
            <pc:docMk/>
            <pc:sldMk cId="855958701" sldId="300"/>
            <ac:picMk id="7" creationId="{14F1F85C-D58A-41B7-BFB7-D8BAB5FF5AF2}"/>
          </ac:picMkLst>
        </pc:picChg>
      </pc:sldChg>
      <pc:sldChg chg="addSp delSp modSp new mod modTransition">
        <pc:chgData name="Ian Nabney" userId="d6603c99-5c95-4d2b-ba76-fe87db2f29c6" providerId="ADAL" clId="{C3BAE35C-DDF8-4DB2-AE79-AB4D4BAED5EE}" dt="2021-01-24T23:00:20.775" v="2364" actId="20577"/>
        <pc:sldMkLst>
          <pc:docMk/>
          <pc:sldMk cId="3631153138" sldId="301"/>
        </pc:sldMkLst>
        <pc:spChg chg="mod">
          <ac:chgData name="Ian Nabney" userId="d6603c99-5c95-4d2b-ba76-fe87db2f29c6" providerId="ADAL" clId="{C3BAE35C-DDF8-4DB2-AE79-AB4D4BAED5EE}" dt="2021-01-24T22:42:52.256" v="1530" actId="20577"/>
          <ac:spMkLst>
            <pc:docMk/>
            <pc:sldMk cId="3631153138" sldId="301"/>
            <ac:spMk id="2" creationId="{B26ACB8C-5050-4C35-A4FA-7026B3391DFA}"/>
          </ac:spMkLst>
        </pc:spChg>
        <pc:spChg chg="add del mod">
          <ac:chgData name="Ian Nabney" userId="d6603c99-5c95-4d2b-ba76-fe87db2f29c6" providerId="ADAL" clId="{C3BAE35C-DDF8-4DB2-AE79-AB4D4BAED5EE}" dt="2021-01-24T22:53:43.135" v="1533"/>
          <ac:spMkLst>
            <pc:docMk/>
            <pc:sldMk cId="3631153138" sldId="301"/>
            <ac:spMk id="6" creationId="{889B4B28-C20F-4621-9440-2CDAB28C9B07}"/>
          </ac:spMkLst>
        </pc:spChg>
        <pc:spChg chg="add mod">
          <ac:chgData name="Ian Nabney" userId="d6603c99-5c95-4d2b-ba76-fe87db2f29c6" providerId="ADAL" clId="{C3BAE35C-DDF8-4DB2-AE79-AB4D4BAED5EE}" dt="2021-01-24T23:00:20.775" v="2364" actId="20577"/>
          <ac:spMkLst>
            <pc:docMk/>
            <pc:sldMk cId="3631153138" sldId="301"/>
            <ac:spMk id="7" creationId="{0A49E5CE-F42E-485F-B778-28DC68D529C1}"/>
          </ac:spMkLst>
        </pc:spChg>
      </pc:sldChg>
      <pc:sldChg chg="addSp modSp new mod modTransition">
        <pc:chgData name="Ian Nabney" userId="d6603c99-5c95-4d2b-ba76-fe87db2f29c6" providerId="ADAL" clId="{C3BAE35C-DDF8-4DB2-AE79-AB4D4BAED5EE}" dt="2021-01-24T23:24:15.949" v="2735" actId="20577"/>
        <pc:sldMkLst>
          <pc:docMk/>
          <pc:sldMk cId="292790285" sldId="302"/>
        </pc:sldMkLst>
        <pc:spChg chg="mod">
          <ac:chgData name="Ian Nabney" userId="d6603c99-5c95-4d2b-ba76-fe87db2f29c6" providerId="ADAL" clId="{C3BAE35C-DDF8-4DB2-AE79-AB4D4BAED5EE}" dt="2021-01-24T23:19:15.762" v="2396" actId="20577"/>
          <ac:spMkLst>
            <pc:docMk/>
            <pc:sldMk cId="292790285" sldId="302"/>
            <ac:spMk id="2" creationId="{C44B53B9-80EA-4B05-B68A-4CD5809B0716}"/>
          </ac:spMkLst>
        </pc:spChg>
        <pc:spChg chg="mod">
          <ac:chgData name="Ian Nabney" userId="d6603c99-5c95-4d2b-ba76-fe87db2f29c6" providerId="ADAL" clId="{C3BAE35C-DDF8-4DB2-AE79-AB4D4BAED5EE}" dt="2021-01-24T23:24:15.949" v="2735" actId="20577"/>
          <ac:spMkLst>
            <pc:docMk/>
            <pc:sldMk cId="292790285" sldId="302"/>
            <ac:spMk id="4" creationId="{9B1110F1-2D1F-4448-8162-E63373E10349}"/>
          </ac:spMkLst>
        </pc:spChg>
        <pc:spChg chg="add mod">
          <ac:chgData name="Ian Nabney" userId="d6603c99-5c95-4d2b-ba76-fe87db2f29c6" providerId="ADAL" clId="{C3BAE35C-DDF8-4DB2-AE79-AB4D4BAED5EE}" dt="2021-01-24T23:22:54.085" v="2629" actId="1076"/>
          <ac:spMkLst>
            <pc:docMk/>
            <pc:sldMk cId="292790285" sldId="302"/>
            <ac:spMk id="8" creationId="{AB5064D4-82CF-435F-959F-A01C45EDC1C5}"/>
          </ac:spMkLst>
        </pc:spChg>
        <pc:picChg chg="add mod">
          <ac:chgData name="Ian Nabney" userId="d6603c99-5c95-4d2b-ba76-fe87db2f29c6" providerId="ADAL" clId="{C3BAE35C-DDF8-4DB2-AE79-AB4D4BAED5EE}" dt="2021-01-24T23:22:48.901" v="2628" actId="14100"/>
          <ac:picMkLst>
            <pc:docMk/>
            <pc:sldMk cId="292790285" sldId="302"/>
            <ac:picMk id="7" creationId="{1A5F5058-35D5-46E4-8CB4-CA2FE75B9755}"/>
          </ac:picMkLst>
        </pc:picChg>
      </pc:sldChg>
      <pc:sldChg chg="addSp modSp new mod modTransition">
        <pc:chgData name="Ian Nabney" userId="d6603c99-5c95-4d2b-ba76-fe87db2f29c6" providerId="ADAL" clId="{C3BAE35C-DDF8-4DB2-AE79-AB4D4BAED5EE}" dt="2021-01-24T23:36:23.443" v="3067" actId="1076"/>
        <pc:sldMkLst>
          <pc:docMk/>
          <pc:sldMk cId="3997845246" sldId="303"/>
        </pc:sldMkLst>
        <pc:spChg chg="mod">
          <ac:chgData name="Ian Nabney" userId="d6603c99-5c95-4d2b-ba76-fe87db2f29c6" providerId="ADAL" clId="{C3BAE35C-DDF8-4DB2-AE79-AB4D4BAED5EE}" dt="2021-01-24T23:24:42.502" v="2759" actId="20577"/>
          <ac:spMkLst>
            <pc:docMk/>
            <pc:sldMk cId="3997845246" sldId="303"/>
            <ac:spMk id="2" creationId="{72EC556B-A4FE-46CD-87BC-366776C4E6BA}"/>
          </ac:spMkLst>
        </pc:spChg>
        <pc:spChg chg="add mod">
          <ac:chgData name="Ian Nabney" userId="d6603c99-5c95-4d2b-ba76-fe87db2f29c6" providerId="ADAL" clId="{C3BAE35C-DDF8-4DB2-AE79-AB4D4BAED5EE}" dt="2021-01-24T23:35:01.552" v="3063" actId="20577"/>
          <ac:spMkLst>
            <pc:docMk/>
            <pc:sldMk cId="3997845246" sldId="303"/>
            <ac:spMk id="6" creationId="{0CDE414D-86BA-4729-8381-8C780D993CA7}"/>
          </ac:spMkLst>
        </pc:spChg>
        <pc:picChg chg="add mod">
          <ac:chgData name="Ian Nabney" userId="d6603c99-5c95-4d2b-ba76-fe87db2f29c6" providerId="ADAL" clId="{C3BAE35C-DDF8-4DB2-AE79-AB4D4BAED5EE}" dt="2021-01-24T23:36:23.443" v="3067" actId="1076"/>
          <ac:picMkLst>
            <pc:docMk/>
            <pc:sldMk cId="3997845246" sldId="303"/>
            <ac:picMk id="7" creationId="{F858D5CA-0954-4245-91B3-76A70A8FA22E}"/>
          </ac:picMkLst>
        </pc:picChg>
      </pc:sldChg>
      <pc:sldChg chg="addSp modSp new mod modTransition">
        <pc:chgData name="Ian Nabney" userId="d6603c99-5c95-4d2b-ba76-fe87db2f29c6" providerId="ADAL" clId="{C3BAE35C-DDF8-4DB2-AE79-AB4D4BAED5EE}" dt="2021-01-24T23:52:48.419" v="3375"/>
        <pc:sldMkLst>
          <pc:docMk/>
          <pc:sldMk cId="1443636144" sldId="304"/>
        </pc:sldMkLst>
        <pc:spChg chg="mod">
          <ac:chgData name="Ian Nabney" userId="d6603c99-5c95-4d2b-ba76-fe87db2f29c6" providerId="ADAL" clId="{C3BAE35C-DDF8-4DB2-AE79-AB4D4BAED5EE}" dt="2021-01-24T23:48:22.866" v="3112" actId="14100"/>
          <ac:spMkLst>
            <pc:docMk/>
            <pc:sldMk cId="1443636144" sldId="304"/>
            <ac:spMk id="2" creationId="{C592C034-E7AE-423D-9A00-11814AF109A4}"/>
          </ac:spMkLst>
        </pc:spChg>
        <pc:spChg chg="add mod">
          <ac:chgData name="Ian Nabney" userId="d6603c99-5c95-4d2b-ba76-fe87db2f29c6" providerId="ADAL" clId="{C3BAE35C-DDF8-4DB2-AE79-AB4D4BAED5EE}" dt="2021-01-24T23:49:46.755" v="3290" actId="20577"/>
          <ac:spMkLst>
            <pc:docMk/>
            <pc:sldMk cId="1443636144" sldId="304"/>
            <ac:spMk id="6" creationId="{B6A93036-A664-4529-BA32-C10539143651}"/>
          </ac:spMkLst>
        </pc:spChg>
        <pc:spChg chg="add mod">
          <ac:chgData name="Ian Nabney" userId="d6603c99-5c95-4d2b-ba76-fe87db2f29c6" providerId="ADAL" clId="{C3BAE35C-DDF8-4DB2-AE79-AB4D4BAED5EE}" dt="2021-01-24T23:51:44.624" v="3374" actId="20577"/>
          <ac:spMkLst>
            <pc:docMk/>
            <pc:sldMk cId="1443636144" sldId="304"/>
            <ac:spMk id="8" creationId="{FA03CC76-BA33-4384-903E-68C2CB2BF3A7}"/>
          </ac:spMkLst>
        </pc:spChg>
        <pc:picChg chg="add mod">
          <ac:chgData name="Ian Nabney" userId="d6603c99-5c95-4d2b-ba76-fe87db2f29c6" providerId="ADAL" clId="{C3BAE35C-DDF8-4DB2-AE79-AB4D4BAED5EE}" dt="2021-01-24T23:50:49.139" v="3295" actId="14100"/>
          <ac:picMkLst>
            <pc:docMk/>
            <pc:sldMk cId="1443636144" sldId="304"/>
            <ac:picMk id="7" creationId="{AA595930-9608-4069-9EB3-B0306579B50C}"/>
          </ac:picMkLst>
        </pc:picChg>
      </pc:sldChg>
      <pc:sldChg chg="addSp modSp new mod modTransition">
        <pc:chgData name="Ian Nabney" userId="d6603c99-5c95-4d2b-ba76-fe87db2f29c6" providerId="ADAL" clId="{C3BAE35C-DDF8-4DB2-AE79-AB4D4BAED5EE}" dt="2021-01-24T23:59:26.846" v="3838" actId="20577"/>
        <pc:sldMkLst>
          <pc:docMk/>
          <pc:sldMk cId="2477114665" sldId="305"/>
        </pc:sldMkLst>
        <pc:spChg chg="mod">
          <ac:chgData name="Ian Nabney" userId="d6603c99-5c95-4d2b-ba76-fe87db2f29c6" providerId="ADAL" clId="{C3BAE35C-DDF8-4DB2-AE79-AB4D4BAED5EE}" dt="2021-01-24T23:57:31.637" v="3631" actId="20577"/>
          <ac:spMkLst>
            <pc:docMk/>
            <pc:sldMk cId="2477114665" sldId="305"/>
            <ac:spMk id="2" creationId="{F2720586-E6E3-4C06-B48A-1BC55ADCE509}"/>
          </ac:spMkLst>
        </pc:spChg>
        <pc:spChg chg="add mod">
          <ac:chgData name="Ian Nabney" userId="d6603c99-5c95-4d2b-ba76-fe87db2f29c6" providerId="ADAL" clId="{C3BAE35C-DDF8-4DB2-AE79-AB4D4BAED5EE}" dt="2021-01-24T23:59:26.846" v="3838" actId="20577"/>
          <ac:spMkLst>
            <pc:docMk/>
            <pc:sldMk cId="2477114665" sldId="305"/>
            <ac:spMk id="6" creationId="{264EACE0-5A0F-43F7-AD93-C674337DB099}"/>
          </ac:spMkLst>
        </pc:spChg>
      </pc:sldChg>
      <pc:sldChg chg="addSp modSp new mod modTransition">
        <pc:chgData name="Ian Nabney" userId="d6603c99-5c95-4d2b-ba76-fe87db2f29c6" providerId="ADAL" clId="{C3BAE35C-DDF8-4DB2-AE79-AB4D4BAED5EE}" dt="2021-01-25T00:03:32.418" v="4185" actId="20577"/>
        <pc:sldMkLst>
          <pc:docMk/>
          <pc:sldMk cId="3117338730" sldId="306"/>
        </pc:sldMkLst>
        <pc:spChg chg="mod">
          <ac:chgData name="Ian Nabney" userId="d6603c99-5c95-4d2b-ba76-fe87db2f29c6" providerId="ADAL" clId="{C3BAE35C-DDF8-4DB2-AE79-AB4D4BAED5EE}" dt="2021-01-25T00:00:32.435" v="3878" actId="14100"/>
          <ac:spMkLst>
            <pc:docMk/>
            <pc:sldMk cId="3117338730" sldId="306"/>
            <ac:spMk id="2" creationId="{6300E999-7883-4322-AEF8-D95C9743790E}"/>
          </ac:spMkLst>
        </pc:spChg>
        <pc:spChg chg="add mod">
          <ac:chgData name="Ian Nabney" userId="d6603c99-5c95-4d2b-ba76-fe87db2f29c6" providerId="ADAL" clId="{C3BAE35C-DDF8-4DB2-AE79-AB4D4BAED5EE}" dt="2021-01-25T00:03:32.418" v="4185" actId="20577"/>
          <ac:spMkLst>
            <pc:docMk/>
            <pc:sldMk cId="3117338730" sldId="306"/>
            <ac:spMk id="6" creationId="{48914586-A71C-4093-A972-545CF5A45C86}"/>
          </ac:spMkLst>
        </pc:spChg>
        <pc:picChg chg="add mod">
          <ac:chgData name="Ian Nabney" userId="d6603c99-5c95-4d2b-ba76-fe87db2f29c6" providerId="ADAL" clId="{C3BAE35C-DDF8-4DB2-AE79-AB4D4BAED5EE}" dt="2021-01-25T00:03:27.027" v="4183" actId="1076"/>
          <ac:picMkLst>
            <pc:docMk/>
            <pc:sldMk cId="3117338730" sldId="306"/>
            <ac:picMk id="7" creationId="{A3ABF496-D4F4-49D4-8AAC-DFCA690282D0}"/>
          </ac:picMkLst>
        </pc:picChg>
      </pc:sldChg>
      <pc:sldChg chg="del">
        <pc:chgData name="Ian Nabney" userId="d6603c99-5c95-4d2b-ba76-fe87db2f29c6" providerId="ADAL" clId="{C3BAE35C-DDF8-4DB2-AE79-AB4D4BAED5EE}" dt="2021-01-24T18:54:01.614" v="296" actId="47"/>
        <pc:sldMkLst>
          <pc:docMk/>
          <pc:sldMk cId="342211049" sldId="307"/>
        </pc:sldMkLst>
        <pc:spChg chg="mod">
          <ac:chgData name="Ian Nabney" userId="d6603c99-5c95-4d2b-ba76-fe87db2f29c6" providerId="ADAL" clId="{C3BAE35C-DDF8-4DB2-AE79-AB4D4BAED5EE}" dt="2021-01-25T00:58:14.435" v="4214" actId="20577"/>
          <ac:spMkLst>
            <pc:docMk/>
            <pc:sldMk cId="342211049" sldId="307"/>
            <ac:spMk id="2" creationId="{A13B46E6-F43D-4071-B359-17B8A5802CE3}"/>
          </ac:spMkLst>
        </pc:spChg>
        <pc:spChg chg="add mod">
          <ac:chgData name="Ian Nabney" userId="d6603c99-5c95-4d2b-ba76-fe87db2f29c6" providerId="ADAL" clId="{C3BAE35C-DDF8-4DB2-AE79-AB4D4BAED5EE}" dt="2021-01-25T01:00:55.967" v="4630" actId="20577"/>
          <ac:spMkLst>
            <pc:docMk/>
            <pc:sldMk cId="342211049" sldId="307"/>
            <ac:spMk id="6" creationId="{199D3886-1D09-4A99-B76E-DE2919183A7D}"/>
          </ac:spMkLst>
        </pc:spChg>
      </pc:sldChg>
      <pc:sldChg chg="addSp modSp new mod modTransition">
        <pc:chgData name="Ian Nabney" userId="d6603c99-5c95-4d2b-ba76-fe87db2f29c6" providerId="ADAL" clId="{C3BAE35C-DDF8-4DB2-AE79-AB4D4BAED5EE}" dt="2021-01-25T01:10:38.179" v="5115" actId="20577"/>
        <pc:sldMkLst>
          <pc:docMk/>
          <pc:sldMk cId="218644330" sldId="308"/>
        </pc:sldMkLst>
        <pc:spChg chg="mod">
          <ac:chgData name="Ian Nabney" userId="d6603c99-5c95-4d2b-ba76-fe87db2f29c6" providerId="ADAL" clId="{C3BAE35C-DDF8-4DB2-AE79-AB4D4BAED5EE}" dt="2021-01-25T01:01:26.391" v="4672" actId="20577"/>
          <ac:spMkLst>
            <pc:docMk/>
            <pc:sldMk cId="218644330" sldId="308"/>
            <ac:spMk id="2" creationId="{67CF24C4-094B-4E80-921C-69CF5336F5F3}"/>
          </ac:spMkLst>
        </pc:spChg>
        <pc:spChg chg="add mod">
          <ac:chgData name="Ian Nabney" userId="d6603c99-5c95-4d2b-ba76-fe87db2f29c6" providerId="ADAL" clId="{C3BAE35C-DDF8-4DB2-AE79-AB4D4BAED5EE}" dt="2021-01-25T01:10:38.179" v="5115" actId="20577"/>
          <ac:spMkLst>
            <pc:docMk/>
            <pc:sldMk cId="218644330" sldId="308"/>
            <ac:spMk id="6" creationId="{D363D12D-949A-4587-AE97-F79DB6F4B417}"/>
          </ac:spMkLst>
        </pc:spChg>
        <pc:picChg chg="add mod">
          <ac:chgData name="Ian Nabney" userId="d6603c99-5c95-4d2b-ba76-fe87db2f29c6" providerId="ADAL" clId="{C3BAE35C-DDF8-4DB2-AE79-AB4D4BAED5EE}" dt="2021-01-25T01:10:24.806" v="5086" actId="14100"/>
          <ac:picMkLst>
            <pc:docMk/>
            <pc:sldMk cId="218644330" sldId="308"/>
            <ac:picMk id="7" creationId="{2E591E83-AEDA-42CE-8C71-D09D455BACB0}"/>
          </ac:picMkLst>
        </pc:picChg>
      </pc:sldChg>
      <pc:sldChg chg="addSp delSp modSp new mod modTransition">
        <pc:chgData name="Ian Nabney" userId="d6603c99-5c95-4d2b-ba76-fe87db2f29c6" providerId="ADAL" clId="{C3BAE35C-DDF8-4DB2-AE79-AB4D4BAED5EE}" dt="2021-01-25T01:15:04.543" v="5485" actId="207"/>
        <pc:sldMkLst>
          <pc:docMk/>
          <pc:sldMk cId="3685606621" sldId="309"/>
        </pc:sldMkLst>
        <pc:spChg chg="mod">
          <ac:chgData name="Ian Nabney" userId="d6603c99-5c95-4d2b-ba76-fe87db2f29c6" providerId="ADAL" clId="{C3BAE35C-DDF8-4DB2-AE79-AB4D4BAED5EE}" dt="2021-01-25T01:12:06.240" v="5140" actId="20577"/>
          <ac:spMkLst>
            <pc:docMk/>
            <pc:sldMk cId="3685606621" sldId="309"/>
            <ac:spMk id="2" creationId="{C37E689C-9E25-4AAE-B270-7FA0552FE682}"/>
          </ac:spMkLst>
        </pc:spChg>
        <pc:spChg chg="add mod">
          <ac:chgData name="Ian Nabney" userId="d6603c99-5c95-4d2b-ba76-fe87db2f29c6" providerId="ADAL" clId="{C3BAE35C-DDF8-4DB2-AE79-AB4D4BAED5EE}" dt="2021-01-25T01:13:15.413" v="5351" actId="20577"/>
          <ac:spMkLst>
            <pc:docMk/>
            <pc:sldMk cId="3685606621" sldId="309"/>
            <ac:spMk id="6" creationId="{EE6B8CA2-35E0-4A95-9C45-19C8D74C5917}"/>
          </ac:spMkLst>
        </pc:spChg>
        <pc:spChg chg="add del">
          <ac:chgData name="Ian Nabney" userId="d6603c99-5c95-4d2b-ba76-fe87db2f29c6" providerId="ADAL" clId="{C3BAE35C-DDF8-4DB2-AE79-AB4D4BAED5EE}" dt="2021-01-25T01:13:47.259" v="5353"/>
          <ac:spMkLst>
            <pc:docMk/>
            <pc:sldMk cId="3685606621" sldId="309"/>
            <ac:spMk id="7" creationId="{29BAE01E-9A4E-4CBD-BF45-2C82B6CB2662}"/>
          </ac:spMkLst>
        </pc:spChg>
        <pc:spChg chg="add mod">
          <ac:chgData name="Ian Nabney" userId="d6603c99-5c95-4d2b-ba76-fe87db2f29c6" providerId="ADAL" clId="{C3BAE35C-DDF8-4DB2-AE79-AB4D4BAED5EE}" dt="2021-01-25T01:15:04.543" v="5485" actId="207"/>
          <ac:spMkLst>
            <pc:docMk/>
            <pc:sldMk cId="3685606621" sldId="309"/>
            <ac:spMk id="9" creationId="{E8C6A990-292D-4453-A0C9-3749474131A1}"/>
          </ac:spMkLst>
        </pc:spChg>
        <pc:picChg chg="add mod">
          <ac:chgData name="Ian Nabney" userId="d6603c99-5c95-4d2b-ba76-fe87db2f29c6" providerId="ADAL" clId="{C3BAE35C-DDF8-4DB2-AE79-AB4D4BAED5EE}" dt="2021-01-25T01:13:54.062" v="5356" actId="14100"/>
          <ac:picMkLst>
            <pc:docMk/>
            <pc:sldMk cId="3685606621" sldId="309"/>
            <ac:picMk id="8" creationId="{9E94420C-2396-4ECB-B33C-BF1DD4F2AE49}"/>
          </ac:picMkLst>
        </pc:picChg>
      </pc:sldChg>
      <pc:sldChg chg="addSp modSp new mod modTransition">
        <pc:chgData name="Ian Nabney" userId="d6603c99-5c95-4d2b-ba76-fe87db2f29c6" providerId="ADAL" clId="{C3BAE35C-DDF8-4DB2-AE79-AB4D4BAED5EE}" dt="2021-01-25T14:53:46.392" v="5875"/>
        <pc:sldMkLst>
          <pc:docMk/>
          <pc:sldMk cId="3880590519" sldId="310"/>
        </pc:sldMkLst>
        <pc:spChg chg="mod">
          <ac:chgData name="Ian Nabney" userId="d6603c99-5c95-4d2b-ba76-fe87db2f29c6" providerId="ADAL" clId="{C3BAE35C-DDF8-4DB2-AE79-AB4D4BAED5EE}" dt="2021-01-25T01:17:17.485" v="5510" actId="20577"/>
          <ac:spMkLst>
            <pc:docMk/>
            <pc:sldMk cId="3880590519" sldId="310"/>
            <ac:spMk id="2" creationId="{AA774135-5DFA-4692-B44F-5ECA4400603B}"/>
          </ac:spMkLst>
        </pc:spChg>
        <pc:spChg chg="mod">
          <ac:chgData name="Ian Nabney" userId="d6603c99-5c95-4d2b-ba76-fe87db2f29c6" providerId="ADAL" clId="{C3BAE35C-DDF8-4DB2-AE79-AB4D4BAED5EE}" dt="2021-01-25T01:21:40.310" v="5838" actId="20577"/>
          <ac:spMkLst>
            <pc:docMk/>
            <pc:sldMk cId="3880590519" sldId="310"/>
            <ac:spMk id="4" creationId="{E7F0A3E6-4EA7-438B-BAEE-0A0515EE9925}"/>
          </ac:spMkLst>
        </pc:spChg>
        <pc:spChg chg="add mod">
          <ac:chgData name="Ian Nabney" userId="d6603c99-5c95-4d2b-ba76-fe87db2f29c6" providerId="ADAL" clId="{C3BAE35C-DDF8-4DB2-AE79-AB4D4BAED5EE}" dt="2021-01-25T01:23:48.456" v="5874" actId="20577"/>
          <ac:spMkLst>
            <pc:docMk/>
            <pc:sldMk cId="3880590519" sldId="310"/>
            <ac:spMk id="6" creationId="{76A301E6-5EFB-4BFC-80B5-E9CADE0A946B}"/>
          </ac:spMkLst>
        </pc:spChg>
        <pc:spChg chg="add mod">
          <ac:chgData name="Ian Nabney" userId="d6603c99-5c95-4d2b-ba76-fe87db2f29c6" providerId="ADAL" clId="{C3BAE35C-DDF8-4DB2-AE79-AB4D4BAED5EE}" dt="2021-01-25T01:23:35.210" v="5843" actId="20577"/>
          <ac:spMkLst>
            <pc:docMk/>
            <pc:sldMk cId="3880590519" sldId="310"/>
            <ac:spMk id="7" creationId="{2DD81C72-9B71-4617-B380-16DEFD25112F}"/>
          </ac:spMkLst>
        </pc:spChg>
        <pc:picChg chg="add mod">
          <ac:chgData name="Ian Nabney" userId="d6603c99-5c95-4d2b-ba76-fe87db2f29c6" providerId="ADAL" clId="{C3BAE35C-DDF8-4DB2-AE79-AB4D4BAED5EE}" dt="2021-01-25T01:21:14.358" v="5815" actId="14100"/>
          <ac:picMkLst>
            <pc:docMk/>
            <pc:sldMk cId="3880590519" sldId="310"/>
            <ac:picMk id="3074" creationId="{85851E4F-8E53-45DC-BA41-36F3B38C9555}"/>
          </ac:picMkLst>
        </pc:picChg>
      </pc:sldChg>
      <pc:sldChg chg="del">
        <pc:chgData name="Ian Nabney" userId="d6603c99-5c95-4d2b-ba76-fe87db2f29c6" providerId="ADAL" clId="{C3BAE35C-DDF8-4DB2-AE79-AB4D4BAED5EE}" dt="2021-01-24T18:54:01.614" v="296" actId="47"/>
        <pc:sldMkLst>
          <pc:docMk/>
          <pc:sldMk cId="4167395581" sldId="323"/>
        </pc:sldMkLst>
      </pc:sldChg>
      <pc:sldChg chg="del">
        <pc:chgData name="Ian Nabney" userId="d6603c99-5c95-4d2b-ba76-fe87db2f29c6" providerId="ADAL" clId="{C3BAE35C-DDF8-4DB2-AE79-AB4D4BAED5EE}" dt="2021-01-24T18:54:01.614" v="296" actId="47"/>
        <pc:sldMkLst>
          <pc:docMk/>
          <pc:sldMk cId="391201338" sldId="324"/>
        </pc:sldMkLst>
      </pc:sldChg>
      <pc:sldChg chg="del">
        <pc:chgData name="Ian Nabney" userId="d6603c99-5c95-4d2b-ba76-fe87db2f29c6" providerId="ADAL" clId="{C3BAE35C-DDF8-4DB2-AE79-AB4D4BAED5EE}" dt="2021-01-24T18:54:01.614" v="296" actId="47"/>
        <pc:sldMkLst>
          <pc:docMk/>
          <pc:sldMk cId="3213586937" sldId="325"/>
        </pc:sldMkLst>
      </pc:sldChg>
      <pc:sldChg chg="del">
        <pc:chgData name="Ian Nabney" userId="d6603c99-5c95-4d2b-ba76-fe87db2f29c6" providerId="ADAL" clId="{C3BAE35C-DDF8-4DB2-AE79-AB4D4BAED5EE}" dt="2021-01-24T18:54:01.614" v="296" actId="47"/>
        <pc:sldMkLst>
          <pc:docMk/>
          <pc:sldMk cId="891527413" sldId="326"/>
        </pc:sldMkLst>
      </pc:sldChg>
      <pc:sldChg chg="del">
        <pc:chgData name="Ian Nabney" userId="d6603c99-5c95-4d2b-ba76-fe87db2f29c6" providerId="ADAL" clId="{C3BAE35C-DDF8-4DB2-AE79-AB4D4BAED5EE}" dt="2021-01-24T18:54:01.614" v="296" actId="47"/>
        <pc:sldMkLst>
          <pc:docMk/>
          <pc:sldMk cId="395974474" sldId="327"/>
        </pc:sldMkLst>
      </pc:sldChg>
    </pc:docChg>
  </pc:docChgLst>
  <pc:docChgLst>
    <pc:chgData name="Ian Nabney" userId="d6603c99-5c95-4d2b-ba76-fe87db2f29c6" providerId="ADAL" clId="{02BC2283-36B1-4CA2-BD56-3CC2CA63A163}"/>
    <pc:docChg chg="undo custSel addSld delSld modSld">
      <pc:chgData name="Ian Nabney" userId="d6603c99-5c95-4d2b-ba76-fe87db2f29c6" providerId="ADAL" clId="{02BC2283-36B1-4CA2-BD56-3CC2CA63A163}" dt="2021-01-29T16:39:41.441" v="2353" actId="14100"/>
      <pc:docMkLst>
        <pc:docMk/>
      </pc:docMkLst>
      <pc:sldChg chg="modSp mod">
        <pc:chgData name="Ian Nabney" userId="d6603c99-5c95-4d2b-ba76-fe87db2f29c6" providerId="ADAL" clId="{02BC2283-36B1-4CA2-BD56-3CC2CA63A163}" dt="2021-01-28T01:44:38.819" v="18" actId="20577"/>
        <pc:sldMkLst>
          <pc:docMk/>
          <pc:sldMk cId="0" sldId="256"/>
        </pc:sldMkLst>
        <pc:spChg chg="mod">
          <ac:chgData name="Ian Nabney" userId="d6603c99-5c95-4d2b-ba76-fe87db2f29c6" providerId="ADAL" clId="{02BC2283-36B1-4CA2-BD56-3CC2CA63A163}" dt="2021-01-28T01:44:38.819" v="18" actId="20577"/>
          <ac:spMkLst>
            <pc:docMk/>
            <pc:sldMk cId="0" sldId="256"/>
            <ac:spMk id="6147" creationId="{3033A40A-7689-4A10-8282-A750B72CBDD7}"/>
          </ac:spMkLst>
        </pc:spChg>
        <pc:spChg chg="mod">
          <ac:chgData name="Ian Nabney" userId="d6603c99-5c95-4d2b-ba76-fe87db2f29c6" providerId="ADAL" clId="{02BC2283-36B1-4CA2-BD56-3CC2CA63A163}" dt="2021-01-28T01:44:31.827" v="15" actId="20577"/>
          <ac:spMkLst>
            <pc:docMk/>
            <pc:sldMk cId="0" sldId="256"/>
            <ac:spMk id="30722" creationId="{1EFC9091-8354-444B-BB79-2B3E0582CEE3}"/>
          </ac:spMkLst>
        </pc:spChg>
      </pc:sldChg>
      <pc:sldChg chg="modSp mod">
        <pc:chgData name="Ian Nabney" userId="d6603c99-5c95-4d2b-ba76-fe87db2f29c6" providerId="ADAL" clId="{02BC2283-36B1-4CA2-BD56-3CC2CA63A163}" dt="2021-01-28T01:50:42.363" v="134" actId="20577"/>
        <pc:sldMkLst>
          <pc:docMk/>
          <pc:sldMk cId="0" sldId="276"/>
        </pc:sldMkLst>
        <pc:spChg chg="mod">
          <ac:chgData name="Ian Nabney" userId="d6603c99-5c95-4d2b-ba76-fe87db2f29c6" providerId="ADAL" clId="{02BC2283-36B1-4CA2-BD56-3CC2CA63A163}" dt="2021-01-28T01:50:42.363" v="134" actId="20577"/>
          <ac:spMkLst>
            <pc:docMk/>
            <pc:sldMk cId="0" sldId="276"/>
            <ac:spMk id="32771" creationId="{8674BF37-E827-4547-8249-5CE423AC6A24}"/>
          </ac:spMkLst>
        </pc:spChg>
      </pc:sldChg>
      <pc:sldChg chg="addSp modSp new mod modTransition">
        <pc:chgData name="Ian Nabney" userId="d6603c99-5c95-4d2b-ba76-fe87db2f29c6" providerId="ADAL" clId="{02BC2283-36B1-4CA2-BD56-3CC2CA63A163}" dt="2021-01-29T11:04:04.308" v="1448" actId="20577"/>
        <pc:sldMkLst>
          <pc:docMk/>
          <pc:sldMk cId="405299313" sldId="277"/>
        </pc:sldMkLst>
        <pc:spChg chg="mod">
          <ac:chgData name="Ian Nabney" userId="d6603c99-5c95-4d2b-ba76-fe87db2f29c6" providerId="ADAL" clId="{02BC2283-36B1-4CA2-BD56-3CC2CA63A163}" dt="2021-01-28T01:55:48.462" v="151" actId="20577"/>
          <ac:spMkLst>
            <pc:docMk/>
            <pc:sldMk cId="405299313" sldId="277"/>
            <ac:spMk id="2" creationId="{70D2B332-D1AF-4728-8E9C-2246F3874F0D}"/>
          </ac:spMkLst>
        </pc:spChg>
        <pc:spChg chg="add mod">
          <ac:chgData name="Ian Nabney" userId="d6603c99-5c95-4d2b-ba76-fe87db2f29c6" providerId="ADAL" clId="{02BC2283-36B1-4CA2-BD56-3CC2CA63A163}" dt="2021-01-29T11:04:04.308" v="1448" actId="20577"/>
          <ac:spMkLst>
            <pc:docMk/>
            <pc:sldMk cId="405299313" sldId="277"/>
            <ac:spMk id="6" creationId="{890C4449-9BC7-4039-9E1D-9C2B671D9F16}"/>
          </ac:spMkLst>
        </pc:spChg>
        <pc:picChg chg="add mod">
          <ac:chgData name="Ian Nabney" userId="d6603c99-5c95-4d2b-ba76-fe87db2f29c6" providerId="ADAL" clId="{02BC2283-36B1-4CA2-BD56-3CC2CA63A163}" dt="2021-01-28T02:04:35.139" v="507" actId="14100"/>
          <ac:picMkLst>
            <pc:docMk/>
            <pc:sldMk cId="405299313" sldId="277"/>
            <ac:picMk id="8" creationId="{FA65917D-E526-4454-BB1C-76686B1153F0}"/>
          </ac:picMkLst>
        </pc:picChg>
        <pc:picChg chg="add mod">
          <ac:chgData name="Ian Nabney" userId="d6603c99-5c95-4d2b-ba76-fe87db2f29c6" providerId="ADAL" clId="{02BC2283-36B1-4CA2-BD56-3CC2CA63A163}" dt="2021-01-28T02:05:37.206" v="512" actId="14100"/>
          <ac:picMkLst>
            <pc:docMk/>
            <pc:sldMk cId="405299313" sldId="277"/>
            <ac:picMk id="10" creationId="{142648A8-93E9-40D7-85A9-B0B091F6B7FA}"/>
          </ac:picMkLst>
        </pc:picChg>
      </pc:sldChg>
      <pc:sldChg chg="addSp modSp new mod modTransition">
        <pc:chgData name="Ian Nabney" userId="d6603c99-5c95-4d2b-ba76-fe87db2f29c6" providerId="ADAL" clId="{02BC2283-36B1-4CA2-BD56-3CC2CA63A163}" dt="2021-01-29T16:16:20.709" v="2341" actId="207"/>
        <pc:sldMkLst>
          <pc:docMk/>
          <pc:sldMk cId="1404354359" sldId="278"/>
        </pc:sldMkLst>
        <pc:spChg chg="mod">
          <ac:chgData name="Ian Nabney" userId="d6603c99-5c95-4d2b-ba76-fe87db2f29c6" providerId="ADAL" clId="{02BC2283-36B1-4CA2-BD56-3CC2CA63A163}" dt="2021-01-28T02:10:12.994" v="544" actId="20577"/>
          <ac:spMkLst>
            <pc:docMk/>
            <pc:sldMk cId="1404354359" sldId="278"/>
            <ac:spMk id="2" creationId="{14960AB4-CE3A-4C16-8AA3-2E8DF576C1F3}"/>
          </ac:spMkLst>
        </pc:spChg>
        <pc:spChg chg="add mod">
          <ac:chgData name="Ian Nabney" userId="d6603c99-5c95-4d2b-ba76-fe87db2f29c6" providerId="ADAL" clId="{02BC2283-36B1-4CA2-BD56-3CC2CA63A163}" dt="2021-01-29T16:16:20.709" v="2341" actId="207"/>
          <ac:spMkLst>
            <pc:docMk/>
            <pc:sldMk cId="1404354359" sldId="278"/>
            <ac:spMk id="6" creationId="{A2E2E45D-2998-4113-891B-88F6CC5D511D}"/>
          </ac:spMkLst>
        </pc:spChg>
      </pc:sldChg>
      <pc:sldChg chg="addSp modSp new mod modTransition">
        <pc:chgData name="Ian Nabney" userId="d6603c99-5c95-4d2b-ba76-fe87db2f29c6" providerId="ADAL" clId="{02BC2283-36B1-4CA2-BD56-3CC2CA63A163}" dt="2021-01-29T11:26:46.852" v="1948" actId="20577"/>
        <pc:sldMkLst>
          <pc:docMk/>
          <pc:sldMk cId="2870620921" sldId="279"/>
        </pc:sldMkLst>
        <pc:spChg chg="mod">
          <ac:chgData name="Ian Nabney" userId="d6603c99-5c95-4d2b-ba76-fe87db2f29c6" providerId="ADAL" clId="{02BC2283-36B1-4CA2-BD56-3CC2CA63A163}" dt="2021-01-29T11:17:51.049" v="1463" actId="20577"/>
          <ac:spMkLst>
            <pc:docMk/>
            <pc:sldMk cId="2870620921" sldId="279"/>
            <ac:spMk id="2" creationId="{2FEBC5D7-E1AD-40DE-B29D-364D73AF6E3E}"/>
          </ac:spMkLst>
        </pc:spChg>
        <pc:spChg chg="add mod">
          <ac:chgData name="Ian Nabney" userId="d6603c99-5c95-4d2b-ba76-fe87db2f29c6" providerId="ADAL" clId="{02BC2283-36B1-4CA2-BD56-3CC2CA63A163}" dt="2021-01-29T11:26:46.852" v="1948" actId="20577"/>
          <ac:spMkLst>
            <pc:docMk/>
            <pc:sldMk cId="2870620921" sldId="279"/>
            <ac:spMk id="6" creationId="{1BA88C81-E5F0-4E57-8EF3-8866DE021714}"/>
          </ac:spMkLst>
        </pc:spChg>
      </pc:sldChg>
      <pc:sldChg chg="addSp modSp new mod modTransition">
        <pc:chgData name="Ian Nabney" userId="d6603c99-5c95-4d2b-ba76-fe87db2f29c6" providerId="ADAL" clId="{02BC2283-36B1-4CA2-BD56-3CC2CA63A163}" dt="2021-01-29T11:39:57.695" v="2144" actId="20577"/>
        <pc:sldMkLst>
          <pc:docMk/>
          <pc:sldMk cId="522761733" sldId="280"/>
        </pc:sldMkLst>
        <pc:spChg chg="mod">
          <ac:chgData name="Ian Nabney" userId="d6603c99-5c95-4d2b-ba76-fe87db2f29c6" providerId="ADAL" clId="{02BC2283-36B1-4CA2-BD56-3CC2CA63A163}" dt="2021-01-29T11:37:42.577" v="1969" actId="20577"/>
          <ac:spMkLst>
            <pc:docMk/>
            <pc:sldMk cId="522761733" sldId="280"/>
            <ac:spMk id="2" creationId="{29B76283-5472-42B3-A609-E0267DD546E5}"/>
          </ac:spMkLst>
        </pc:spChg>
        <pc:spChg chg="add mod">
          <ac:chgData name="Ian Nabney" userId="d6603c99-5c95-4d2b-ba76-fe87db2f29c6" providerId="ADAL" clId="{02BC2283-36B1-4CA2-BD56-3CC2CA63A163}" dt="2021-01-29T11:39:57.695" v="2144" actId="20577"/>
          <ac:spMkLst>
            <pc:docMk/>
            <pc:sldMk cId="522761733" sldId="280"/>
            <ac:spMk id="6" creationId="{FCD85B1D-B0C6-4073-ADD4-D63C38EB8984}"/>
          </ac:spMkLst>
        </pc:spChg>
      </pc:sldChg>
      <pc:sldChg chg="addSp delSp modSp new mod modTransition">
        <pc:chgData name="Ian Nabney" userId="d6603c99-5c95-4d2b-ba76-fe87db2f29c6" providerId="ADAL" clId="{02BC2283-36B1-4CA2-BD56-3CC2CA63A163}" dt="2021-01-29T15:39:52.557" v="2215"/>
        <pc:sldMkLst>
          <pc:docMk/>
          <pc:sldMk cId="934207200" sldId="281"/>
        </pc:sldMkLst>
        <pc:spChg chg="mod">
          <ac:chgData name="Ian Nabney" userId="d6603c99-5c95-4d2b-ba76-fe87db2f29c6" providerId="ADAL" clId="{02BC2283-36B1-4CA2-BD56-3CC2CA63A163}" dt="2021-01-29T14:27:23.677" v="2165" actId="20577"/>
          <ac:spMkLst>
            <pc:docMk/>
            <pc:sldMk cId="934207200" sldId="281"/>
            <ac:spMk id="2" creationId="{9FC1B712-1A73-42E9-9EAC-DD1CD36FB824}"/>
          </ac:spMkLst>
        </pc:spChg>
        <pc:picChg chg="add del mod">
          <ac:chgData name="Ian Nabney" userId="d6603c99-5c95-4d2b-ba76-fe87db2f29c6" providerId="ADAL" clId="{02BC2283-36B1-4CA2-BD56-3CC2CA63A163}" dt="2021-01-29T14:27:50.381" v="2169"/>
          <ac:picMkLst>
            <pc:docMk/>
            <pc:sldMk cId="934207200" sldId="281"/>
            <ac:picMk id="6" creationId="{C8F7E43D-9626-4F59-B020-873CCD5AA64E}"/>
          </ac:picMkLst>
        </pc:picChg>
        <pc:picChg chg="add">
          <ac:chgData name="Ian Nabney" userId="d6603c99-5c95-4d2b-ba76-fe87db2f29c6" providerId="ADAL" clId="{02BC2283-36B1-4CA2-BD56-3CC2CA63A163}" dt="2021-01-29T14:28:20.218" v="2170"/>
          <ac:picMkLst>
            <pc:docMk/>
            <pc:sldMk cId="934207200" sldId="281"/>
            <ac:picMk id="1026" creationId="{5B923C23-69CD-4052-816F-8CC0F70882A6}"/>
          </ac:picMkLst>
        </pc:picChg>
      </pc:sldChg>
      <pc:sldChg chg="addSp delSp modSp new mod modTransition">
        <pc:chgData name="Ian Nabney" userId="d6603c99-5c95-4d2b-ba76-fe87db2f29c6" providerId="ADAL" clId="{02BC2283-36B1-4CA2-BD56-3CC2CA63A163}" dt="2021-01-29T16:39:41.441" v="2353" actId="14100"/>
        <pc:sldMkLst>
          <pc:docMk/>
          <pc:sldMk cId="19118868" sldId="282"/>
        </pc:sldMkLst>
        <pc:spChg chg="mod">
          <ac:chgData name="Ian Nabney" userId="d6603c99-5c95-4d2b-ba76-fe87db2f29c6" providerId="ADAL" clId="{02BC2283-36B1-4CA2-BD56-3CC2CA63A163}" dt="2021-01-29T15:37:43.956" v="2190" actId="20577"/>
          <ac:spMkLst>
            <pc:docMk/>
            <pc:sldMk cId="19118868" sldId="282"/>
            <ac:spMk id="2" creationId="{6C4F2629-8F82-4048-9FE6-07B51124BA58}"/>
          </ac:spMkLst>
        </pc:spChg>
        <pc:spChg chg="add mod">
          <ac:chgData name="Ian Nabney" userId="d6603c99-5c95-4d2b-ba76-fe87db2f29c6" providerId="ADAL" clId="{02BC2283-36B1-4CA2-BD56-3CC2CA63A163}" dt="2021-01-29T15:44:33.459" v="2330" actId="20577"/>
          <ac:spMkLst>
            <pc:docMk/>
            <pc:sldMk cId="19118868" sldId="282"/>
            <ac:spMk id="6" creationId="{CDB446A2-78AC-45D6-8249-883C1EE5E39A}"/>
          </ac:spMkLst>
        </pc:spChg>
        <pc:picChg chg="add mod modCrop">
          <ac:chgData name="Ian Nabney" userId="d6603c99-5c95-4d2b-ba76-fe87db2f29c6" providerId="ADAL" clId="{02BC2283-36B1-4CA2-BD56-3CC2CA63A163}" dt="2021-01-29T16:39:41.441" v="2353" actId="14100"/>
          <ac:picMkLst>
            <pc:docMk/>
            <pc:sldMk cId="19118868" sldId="282"/>
            <ac:picMk id="7" creationId="{B30DF6B7-A78D-4FD8-A158-963CEC586459}"/>
          </ac:picMkLst>
        </pc:picChg>
        <pc:picChg chg="add del mod">
          <ac:chgData name="Ian Nabney" userId="d6603c99-5c95-4d2b-ba76-fe87db2f29c6" providerId="ADAL" clId="{02BC2283-36B1-4CA2-BD56-3CC2CA63A163}" dt="2021-01-29T16:37:54.172" v="2342" actId="478"/>
          <ac:picMkLst>
            <pc:docMk/>
            <pc:sldMk cId="19118868" sldId="282"/>
            <ac:picMk id="2050" creationId="{F5C95B63-EE63-4E2B-84AF-894C16B73D5E}"/>
          </ac:picMkLst>
        </pc:picChg>
        <pc:picChg chg="add mod">
          <ac:chgData name="Ian Nabney" userId="d6603c99-5c95-4d2b-ba76-fe87db2f29c6" providerId="ADAL" clId="{02BC2283-36B1-4CA2-BD56-3CC2CA63A163}" dt="2021-01-29T16:39:33.168" v="2352" actId="1076"/>
          <ac:picMkLst>
            <pc:docMk/>
            <pc:sldMk cId="19118868" sldId="282"/>
            <ac:picMk id="2052" creationId="{9B6BBCCF-87BC-4B70-89A8-14D1902CA9E7}"/>
          </ac:picMkLst>
        </pc:picChg>
      </pc:sldChg>
      <pc:sldChg chg="addSp delSp modSp new mod modTransition">
        <pc:chgData name="Ian Nabney" userId="d6603c99-5c95-4d2b-ba76-fe87db2f29c6" providerId="ADAL" clId="{02BC2283-36B1-4CA2-BD56-3CC2CA63A163}" dt="2021-01-29T15:39:52.557" v="2215"/>
        <pc:sldMkLst>
          <pc:docMk/>
          <pc:sldMk cId="1598146356" sldId="283"/>
        </pc:sldMkLst>
        <pc:spChg chg="mod">
          <ac:chgData name="Ian Nabney" userId="d6603c99-5c95-4d2b-ba76-fe87db2f29c6" providerId="ADAL" clId="{02BC2283-36B1-4CA2-BD56-3CC2CA63A163}" dt="2021-01-29T15:39:07.046" v="2210" actId="20577"/>
          <ac:spMkLst>
            <pc:docMk/>
            <pc:sldMk cId="1598146356" sldId="283"/>
            <ac:spMk id="2" creationId="{55301FA1-E976-4A62-8F8D-39D3F5FB1DB3}"/>
          </ac:spMkLst>
        </pc:spChg>
        <pc:spChg chg="add mod">
          <ac:chgData name="Ian Nabney" userId="d6603c99-5c95-4d2b-ba76-fe87db2f29c6" providerId="ADAL" clId="{02BC2283-36B1-4CA2-BD56-3CC2CA63A163}" dt="2021-01-29T15:39:41.513" v="2214" actId="12"/>
          <ac:spMkLst>
            <pc:docMk/>
            <pc:sldMk cId="1598146356" sldId="283"/>
            <ac:spMk id="6" creationId="{A040D59B-1BF9-4F8D-A922-5EAF4D0F3901}"/>
          </ac:spMkLst>
        </pc:spChg>
        <pc:picChg chg="add del mod">
          <ac:chgData name="Ian Nabney" userId="d6603c99-5c95-4d2b-ba76-fe87db2f29c6" providerId="ADAL" clId="{02BC2283-36B1-4CA2-BD56-3CC2CA63A163}" dt="2021-01-29T15:38:57.245" v="2195" actId="478"/>
          <ac:picMkLst>
            <pc:docMk/>
            <pc:sldMk cId="1598146356" sldId="283"/>
            <ac:picMk id="3074" creationId="{79EF9A89-84BB-4F06-99C2-955DB0B6EB5D}"/>
          </ac:picMkLst>
        </pc:picChg>
        <pc:picChg chg="add mod">
          <ac:chgData name="Ian Nabney" userId="d6603c99-5c95-4d2b-ba76-fe87db2f29c6" providerId="ADAL" clId="{02BC2283-36B1-4CA2-BD56-3CC2CA63A163}" dt="2021-01-29T15:39:02.620" v="2197" actId="14100"/>
          <ac:picMkLst>
            <pc:docMk/>
            <pc:sldMk cId="1598146356" sldId="283"/>
            <ac:picMk id="3076" creationId="{0765AB44-D2ED-4CF7-BAA4-B9AC2552D5F5}"/>
          </ac:picMkLst>
        </pc:picChg>
      </pc:sldChg>
      <pc:sldChg chg="del">
        <pc:chgData name="Ian Nabney" userId="d6603c99-5c95-4d2b-ba76-fe87db2f29c6" providerId="ADAL" clId="{02BC2283-36B1-4CA2-BD56-3CC2CA63A163}" dt="2021-01-28T01:51:05.315" v="135" actId="47"/>
        <pc:sldMkLst>
          <pc:docMk/>
          <pc:sldMk cId="2621091114" sldId="297"/>
        </pc:sldMkLst>
      </pc:sldChg>
      <pc:sldChg chg="del">
        <pc:chgData name="Ian Nabney" userId="d6603c99-5c95-4d2b-ba76-fe87db2f29c6" providerId="ADAL" clId="{02BC2283-36B1-4CA2-BD56-3CC2CA63A163}" dt="2021-01-28T01:51:05.315" v="135" actId="47"/>
        <pc:sldMkLst>
          <pc:docMk/>
          <pc:sldMk cId="3043018420" sldId="298"/>
        </pc:sldMkLst>
      </pc:sldChg>
      <pc:sldChg chg="del">
        <pc:chgData name="Ian Nabney" userId="d6603c99-5c95-4d2b-ba76-fe87db2f29c6" providerId="ADAL" clId="{02BC2283-36B1-4CA2-BD56-3CC2CA63A163}" dt="2021-01-28T01:51:05.315" v="135" actId="47"/>
        <pc:sldMkLst>
          <pc:docMk/>
          <pc:sldMk cId="454233025" sldId="299"/>
        </pc:sldMkLst>
      </pc:sldChg>
      <pc:sldChg chg="del">
        <pc:chgData name="Ian Nabney" userId="d6603c99-5c95-4d2b-ba76-fe87db2f29c6" providerId="ADAL" clId="{02BC2283-36B1-4CA2-BD56-3CC2CA63A163}" dt="2021-01-28T01:51:05.315" v="135" actId="47"/>
        <pc:sldMkLst>
          <pc:docMk/>
          <pc:sldMk cId="855958701" sldId="300"/>
        </pc:sldMkLst>
      </pc:sldChg>
      <pc:sldChg chg="del">
        <pc:chgData name="Ian Nabney" userId="d6603c99-5c95-4d2b-ba76-fe87db2f29c6" providerId="ADAL" clId="{02BC2283-36B1-4CA2-BD56-3CC2CA63A163}" dt="2021-01-28T01:51:05.315" v="135" actId="47"/>
        <pc:sldMkLst>
          <pc:docMk/>
          <pc:sldMk cId="3631153138" sldId="301"/>
        </pc:sldMkLst>
      </pc:sldChg>
      <pc:sldChg chg="del">
        <pc:chgData name="Ian Nabney" userId="d6603c99-5c95-4d2b-ba76-fe87db2f29c6" providerId="ADAL" clId="{02BC2283-36B1-4CA2-BD56-3CC2CA63A163}" dt="2021-01-28T01:51:05.315" v="135" actId="47"/>
        <pc:sldMkLst>
          <pc:docMk/>
          <pc:sldMk cId="292790285" sldId="302"/>
        </pc:sldMkLst>
      </pc:sldChg>
      <pc:sldChg chg="del">
        <pc:chgData name="Ian Nabney" userId="d6603c99-5c95-4d2b-ba76-fe87db2f29c6" providerId="ADAL" clId="{02BC2283-36B1-4CA2-BD56-3CC2CA63A163}" dt="2021-01-28T01:51:05.315" v="135" actId="47"/>
        <pc:sldMkLst>
          <pc:docMk/>
          <pc:sldMk cId="3997845246" sldId="303"/>
        </pc:sldMkLst>
      </pc:sldChg>
      <pc:sldChg chg="del">
        <pc:chgData name="Ian Nabney" userId="d6603c99-5c95-4d2b-ba76-fe87db2f29c6" providerId="ADAL" clId="{02BC2283-36B1-4CA2-BD56-3CC2CA63A163}" dt="2021-01-28T01:51:05.315" v="135" actId="47"/>
        <pc:sldMkLst>
          <pc:docMk/>
          <pc:sldMk cId="1443636144" sldId="304"/>
        </pc:sldMkLst>
      </pc:sldChg>
      <pc:sldChg chg="del">
        <pc:chgData name="Ian Nabney" userId="d6603c99-5c95-4d2b-ba76-fe87db2f29c6" providerId="ADAL" clId="{02BC2283-36B1-4CA2-BD56-3CC2CA63A163}" dt="2021-01-28T01:51:05.315" v="135" actId="47"/>
        <pc:sldMkLst>
          <pc:docMk/>
          <pc:sldMk cId="2477114665" sldId="305"/>
        </pc:sldMkLst>
      </pc:sldChg>
      <pc:sldChg chg="del">
        <pc:chgData name="Ian Nabney" userId="d6603c99-5c95-4d2b-ba76-fe87db2f29c6" providerId="ADAL" clId="{02BC2283-36B1-4CA2-BD56-3CC2CA63A163}" dt="2021-01-28T01:51:05.315" v="135" actId="47"/>
        <pc:sldMkLst>
          <pc:docMk/>
          <pc:sldMk cId="3117338730" sldId="306"/>
        </pc:sldMkLst>
      </pc:sldChg>
      <pc:sldChg chg="del">
        <pc:chgData name="Ian Nabney" userId="d6603c99-5c95-4d2b-ba76-fe87db2f29c6" providerId="ADAL" clId="{02BC2283-36B1-4CA2-BD56-3CC2CA63A163}" dt="2021-01-28T01:51:05.315" v="135" actId="47"/>
        <pc:sldMkLst>
          <pc:docMk/>
          <pc:sldMk cId="342211049" sldId="307"/>
        </pc:sldMkLst>
      </pc:sldChg>
      <pc:sldChg chg="del">
        <pc:chgData name="Ian Nabney" userId="d6603c99-5c95-4d2b-ba76-fe87db2f29c6" providerId="ADAL" clId="{02BC2283-36B1-4CA2-BD56-3CC2CA63A163}" dt="2021-01-28T01:51:05.315" v="135" actId="47"/>
        <pc:sldMkLst>
          <pc:docMk/>
          <pc:sldMk cId="218644330" sldId="308"/>
        </pc:sldMkLst>
      </pc:sldChg>
      <pc:sldChg chg="del">
        <pc:chgData name="Ian Nabney" userId="d6603c99-5c95-4d2b-ba76-fe87db2f29c6" providerId="ADAL" clId="{02BC2283-36B1-4CA2-BD56-3CC2CA63A163}" dt="2021-01-28T01:51:05.315" v="135" actId="47"/>
        <pc:sldMkLst>
          <pc:docMk/>
          <pc:sldMk cId="3685606621" sldId="309"/>
        </pc:sldMkLst>
      </pc:sldChg>
      <pc:sldChg chg="del">
        <pc:chgData name="Ian Nabney" userId="d6603c99-5c95-4d2b-ba76-fe87db2f29c6" providerId="ADAL" clId="{02BC2283-36B1-4CA2-BD56-3CC2CA63A163}" dt="2021-01-28T01:51:05.315" v="135" actId="47"/>
        <pc:sldMkLst>
          <pc:docMk/>
          <pc:sldMk cId="3880590519" sldId="310"/>
        </pc:sldMkLst>
      </pc:sldChg>
    </pc:docChg>
  </pc:docChgLst>
  <pc:docChgLst>
    <pc:chgData name="Ian Nabney" userId="d6603c99-5c95-4d2b-ba76-fe87db2f29c6" providerId="ADAL" clId="{70CB562C-8910-4A21-979B-D9C74C79F1F9}"/>
    <pc:docChg chg="undo custSel addSld delSld modSld sldOrd">
      <pc:chgData name="Ian Nabney" userId="d6603c99-5c95-4d2b-ba76-fe87db2f29c6" providerId="ADAL" clId="{70CB562C-8910-4A21-979B-D9C74C79F1F9}" dt="2021-02-02T08:35:06.636" v="3113"/>
      <pc:docMkLst>
        <pc:docMk/>
      </pc:docMkLst>
      <pc:sldChg chg="modSp mod">
        <pc:chgData name="Ian Nabney" userId="d6603c99-5c95-4d2b-ba76-fe87db2f29c6" providerId="ADAL" clId="{70CB562C-8910-4A21-979B-D9C74C79F1F9}" dt="2021-02-01T01:14:29.183" v="3" actId="20577"/>
        <pc:sldMkLst>
          <pc:docMk/>
          <pc:sldMk cId="0" sldId="256"/>
        </pc:sldMkLst>
        <pc:spChg chg="mod">
          <ac:chgData name="Ian Nabney" userId="d6603c99-5c95-4d2b-ba76-fe87db2f29c6" providerId="ADAL" clId="{70CB562C-8910-4A21-979B-D9C74C79F1F9}" dt="2021-02-01T01:14:29.183" v="3" actId="20577"/>
          <ac:spMkLst>
            <pc:docMk/>
            <pc:sldMk cId="0" sldId="256"/>
            <ac:spMk id="30722" creationId="{1EFC9091-8354-444B-BB79-2B3E0582CEE3}"/>
          </ac:spMkLst>
        </pc:spChg>
      </pc:sldChg>
      <pc:sldChg chg="modSp mod">
        <pc:chgData name="Ian Nabney" userId="d6603c99-5c95-4d2b-ba76-fe87db2f29c6" providerId="ADAL" clId="{70CB562C-8910-4A21-979B-D9C74C79F1F9}" dt="2021-02-01T18:02:21.108" v="3077" actId="20577"/>
        <pc:sldMkLst>
          <pc:docMk/>
          <pc:sldMk cId="0" sldId="276"/>
        </pc:sldMkLst>
        <pc:spChg chg="mod">
          <ac:chgData name="Ian Nabney" userId="d6603c99-5c95-4d2b-ba76-fe87db2f29c6" providerId="ADAL" clId="{70CB562C-8910-4A21-979B-D9C74C79F1F9}" dt="2021-02-01T18:02:21.108" v="3077" actId="20577"/>
          <ac:spMkLst>
            <pc:docMk/>
            <pc:sldMk cId="0" sldId="276"/>
            <ac:spMk id="32771" creationId="{8674BF37-E827-4547-8249-5CE423AC6A24}"/>
          </ac:spMkLst>
        </pc:spChg>
      </pc:sldChg>
      <pc:sldChg chg="del">
        <pc:chgData name="Ian Nabney" userId="d6603c99-5c95-4d2b-ba76-fe87db2f29c6" providerId="ADAL" clId="{70CB562C-8910-4A21-979B-D9C74C79F1F9}" dt="2021-02-01T01:14:41.739" v="4" actId="47"/>
        <pc:sldMkLst>
          <pc:docMk/>
          <pc:sldMk cId="405299313" sldId="277"/>
        </pc:sldMkLst>
      </pc:sldChg>
      <pc:sldChg chg="addSp modSp new mod modTransition">
        <pc:chgData name="Ian Nabney" userId="d6603c99-5c95-4d2b-ba76-fe87db2f29c6" providerId="ADAL" clId="{70CB562C-8910-4A21-979B-D9C74C79F1F9}" dt="2021-02-02T08:34:55.313" v="3112"/>
        <pc:sldMkLst>
          <pc:docMk/>
          <pc:sldMk cId="3169989393" sldId="277"/>
        </pc:sldMkLst>
        <pc:spChg chg="mod">
          <ac:chgData name="Ian Nabney" userId="d6603c99-5c95-4d2b-ba76-fe87db2f29c6" providerId="ADAL" clId="{70CB562C-8910-4A21-979B-D9C74C79F1F9}" dt="2021-02-01T01:25:08.484" v="246" actId="20577"/>
          <ac:spMkLst>
            <pc:docMk/>
            <pc:sldMk cId="3169989393" sldId="277"/>
            <ac:spMk id="2" creationId="{F194748F-71F3-4636-B86A-4385965581D5}"/>
          </ac:spMkLst>
        </pc:spChg>
        <pc:spChg chg="add mod">
          <ac:chgData name="Ian Nabney" userId="d6603c99-5c95-4d2b-ba76-fe87db2f29c6" providerId="ADAL" clId="{70CB562C-8910-4A21-979B-D9C74C79F1F9}" dt="2021-02-01T01:41:27.546" v="528" actId="20577"/>
          <ac:spMkLst>
            <pc:docMk/>
            <pc:sldMk cId="3169989393" sldId="277"/>
            <ac:spMk id="6" creationId="{F9EB6E20-F973-461A-AED1-91738EC58BE0}"/>
          </ac:spMkLst>
        </pc:spChg>
      </pc:sldChg>
      <pc:sldChg chg="del">
        <pc:chgData name="Ian Nabney" userId="d6603c99-5c95-4d2b-ba76-fe87db2f29c6" providerId="ADAL" clId="{70CB562C-8910-4A21-979B-D9C74C79F1F9}" dt="2021-02-01T01:14:41.739" v="4" actId="47"/>
        <pc:sldMkLst>
          <pc:docMk/>
          <pc:sldMk cId="1404354359" sldId="278"/>
        </pc:sldMkLst>
      </pc:sldChg>
      <pc:sldChg chg="addSp delSp modSp new mod modTransition">
        <pc:chgData name="Ian Nabney" userId="d6603c99-5c95-4d2b-ba76-fe87db2f29c6" providerId="ADAL" clId="{70CB562C-8910-4A21-979B-D9C74C79F1F9}" dt="2021-02-02T08:34:55.313" v="3112"/>
        <pc:sldMkLst>
          <pc:docMk/>
          <pc:sldMk cId="2930627902" sldId="278"/>
        </pc:sldMkLst>
        <pc:spChg chg="mod">
          <ac:chgData name="Ian Nabney" userId="d6603c99-5c95-4d2b-ba76-fe87db2f29c6" providerId="ADAL" clId="{70CB562C-8910-4A21-979B-D9C74C79F1F9}" dt="2021-02-01T02:10:50.081" v="536" actId="20577"/>
          <ac:spMkLst>
            <pc:docMk/>
            <pc:sldMk cId="2930627902" sldId="278"/>
            <ac:spMk id="2" creationId="{F31590E5-3D41-4E78-927B-DE224E2CFE69}"/>
          </ac:spMkLst>
        </pc:spChg>
        <pc:spChg chg="add mod">
          <ac:chgData name="Ian Nabney" userId="d6603c99-5c95-4d2b-ba76-fe87db2f29c6" providerId="ADAL" clId="{70CB562C-8910-4A21-979B-D9C74C79F1F9}" dt="2021-02-01T02:12:54.254" v="639" actId="14100"/>
          <ac:spMkLst>
            <pc:docMk/>
            <pc:sldMk cId="2930627902" sldId="278"/>
            <ac:spMk id="6" creationId="{EAAEC3E4-4466-42F2-8EEC-C1571F3D4ED5}"/>
          </ac:spMkLst>
        </pc:spChg>
        <pc:spChg chg="add del">
          <ac:chgData name="Ian Nabney" userId="d6603c99-5c95-4d2b-ba76-fe87db2f29c6" providerId="ADAL" clId="{70CB562C-8910-4A21-979B-D9C74C79F1F9}" dt="2021-02-01T02:12:25.783" v="633"/>
          <ac:spMkLst>
            <pc:docMk/>
            <pc:sldMk cId="2930627902" sldId="278"/>
            <ac:spMk id="7" creationId="{D8FC98FB-66E3-4237-909B-63637BA9C576}"/>
          </ac:spMkLst>
        </pc:spChg>
        <pc:picChg chg="add mod">
          <ac:chgData name="Ian Nabney" userId="d6603c99-5c95-4d2b-ba76-fe87db2f29c6" providerId="ADAL" clId="{70CB562C-8910-4A21-979B-D9C74C79F1F9}" dt="2021-02-01T02:12:48.787" v="638" actId="1076"/>
          <ac:picMkLst>
            <pc:docMk/>
            <pc:sldMk cId="2930627902" sldId="278"/>
            <ac:picMk id="8" creationId="{05886B38-9644-4E23-B39A-2C3C8D555483}"/>
          </ac:picMkLst>
        </pc:picChg>
      </pc:sldChg>
      <pc:sldChg chg="addSp modSp new mod modTransition">
        <pc:chgData name="Ian Nabney" userId="d6603c99-5c95-4d2b-ba76-fe87db2f29c6" providerId="ADAL" clId="{70CB562C-8910-4A21-979B-D9C74C79F1F9}" dt="2021-02-02T08:34:55.313" v="3112"/>
        <pc:sldMkLst>
          <pc:docMk/>
          <pc:sldMk cId="47276897" sldId="279"/>
        </pc:sldMkLst>
        <pc:spChg chg="mod">
          <ac:chgData name="Ian Nabney" userId="d6603c99-5c95-4d2b-ba76-fe87db2f29c6" providerId="ADAL" clId="{70CB562C-8910-4A21-979B-D9C74C79F1F9}" dt="2021-02-01T10:28:17.253" v="677" actId="20577"/>
          <ac:spMkLst>
            <pc:docMk/>
            <pc:sldMk cId="47276897" sldId="279"/>
            <ac:spMk id="2" creationId="{15D632C1-2CAB-4681-8EAA-285D0C7EC482}"/>
          </ac:spMkLst>
        </pc:spChg>
        <pc:spChg chg="add mod">
          <ac:chgData name="Ian Nabney" userId="d6603c99-5c95-4d2b-ba76-fe87db2f29c6" providerId="ADAL" clId="{70CB562C-8910-4A21-979B-D9C74C79F1F9}" dt="2021-02-01T10:32:02.171" v="943" actId="20577"/>
          <ac:spMkLst>
            <pc:docMk/>
            <pc:sldMk cId="47276897" sldId="279"/>
            <ac:spMk id="6" creationId="{2CDCF631-9082-43FE-A172-FA86A99A0664}"/>
          </ac:spMkLst>
        </pc:spChg>
        <pc:picChg chg="add mod">
          <ac:chgData name="Ian Nabney" userId="d6603c99-5c95-4d2b-ba76-fe87db2f29c6" providerId="ADAL" clId="{70CB562C-8910-4A21-979B-D9C74C79F1F9}" dt="2021-02-01T10:32:40.280" v="945" actId="1076"/>
          <ac:picMkLst>
            <pc:docMk/>
            <pc:sldMk cId="47276897" sldId="279"/>
            <ac:picMk id="7" creationId="{D61B1ABC-60E0-4C46-86B6-806FB75A8ACD}"/>
          </ac:picMkLst>
        </pc:picChg>
      </pc:sldChg>
      <pc:sldChg chg="del">
        <pc:chgData name="Ian Nabney" userId="d6603c99-5c95-4d2b-ba76-fe87db2f29c6" providerId="ADAL" clId="{70CB562C-8910-4A21-979B-D9C74C79F1F9}" dt="2021-02-01T01:14:41.739" v="4" actId="47"/>
        <pc:sldMkLst>
          <pc:docMk/>
          <pc:sldMk cId="2870620921" sldId="279"/>
        </pc:sldMkLst>
      </pc:sldChg>
      <pc:sldChg chg="del">
        <pc:chgData name="Ian Nabney" userId="d6603c99-5c95-4d2b-ba76-fe87db2f29c6" providerId="ADAL" clId="{70CB562C-8910-4A21-979B-D9C74C79F1F9}" dt="2021-02-01T01:14:41.739" v="4" actId="47"/>
        <pc:sldMkLst>
          <pc:docMk/>
          <pc:sldMk cId="522761733" sldId="280"/>
        </pc:sldMkLst>
      </pc:sldChg>
      <pc:sldChg chg="addSp modSp new mod modTransition">
        <pc:chgData name="Ian Nabney" userId="d6603c99-5c95-4d2b-ba76-fe87db2f29c6" providerId="ADAL" clId="{70CB562C-8910-4A21-979B-D9C74C79F1F9}" dt="2021-02-02T08:34:55.313" v="3112"/>
        <pc:sldMkLst>
          <pc:docMk/>
          <pc:sldMk cId="770873270" sldId="280"/>
        </pc:sldMkLst>
        <pc:spChg chg="mod">
          <ac:chgData name="Ian Nabney" userId="d6603c99-5c95-4d2b-ba76-fe87db2f29c6" providerId="ADAL" clId="{70CB562C-8910-4A21-979B-D9C74C79F1F9}" dt="2021-02-01T10:38:33.844" v="973" actId="20577"/>
          <ac:spMkLst>
            <pc:docMk/>
            <pc:sldMk cId="770873270" sldId="280"/>
            <ac:spMk id="2" creationId="{7F4934C2-AF63-4451-9221-72D173F4206D}"/>
          </ac:spMkLst>
        </pc:spChg>
        <pc:spChg chg="add mod">
          <ac:chgData name="Ian Nabney" userId="d6603c99-5c95-4d2b-ba76-fe87db2f29c6" providerId="ADAL" clId="{70CB562C-8910-4A21-979B-D9C74C79F1F9}" dt="2021-02-01T10:47:14.650" v="1221" actId="20577"/>
          <ac:spMkLst>
            <pc:docMk/>
            <pc:sldMk cId="770873270" sldId="280"/>
            <ac:spMk id="6" creationId="{F47988BD-7EEC-46B8-9D35-802B97695644}"/>
          </ac:spMkLst>
        </pc:spChg>
        <pc:picChg chg="add mod">
          <ac:chgData name="Ian Nabney" userId="d6603c99-5c95-4d2b-ba76-fe87db2f29c6" providerId="ADAL" clId="{70CB562C-8910-4A21-979B-D9C74C79F1F9}" dt="2021-02-01T10:46:48.623" v="1153" actId="1076"/>
          <ac:picMkLst>
            <pc:docMk/>
            <pc:sldMk cId="770873270" sldId="280"/>
            <ac:picMk id="8" creationId="{C71230CE-3128-4AC1-9DE0-BA623568C2C2}"/>
          </ac:picMkLst>
        </pc:picChg>
      </pc:sldChg>
      <pc:sldChg chg="del">
        <pc:chgData name="Ian Nabney" userId="d6603c99-5c95-4d2b-ba76-fe87db2f29c6" providerId="ADAL" clId="{70CB562C-8910-4A21-979B-D9C74C79F1F9}" dt="2021-02-01T01:14:41.739" v="4" actId="47"/>
        <pc:sldMkLst>
          <pc:docMk/>
          <pc:sldMk cId="934207200" sldId="281"/>
        </pc:sldMkLst>
      </pc:sldChg>
      <pc:sldChg chg="addSp modSp new mod modTransition">
        <pc:chgData name="Ian Nabney" userId="d6603c99-5c95-4d2b-ba76-fe87db2f29c6" providerId="ADAL" clId="{70CB562C-8910-4A21-979B-D9C74C79F1F9}" dt="2021-02-02T08:34:55.313" v="3112"/>
        <pc:sldMkLst>
          <pc:docMk/>
          <pc:sldMk cId="2412323828" sldId="281"/>
        </pc:sldMkLst>
        <pc:spChg chg="mod">
          <ac:chgData name="Ian Nabney" userId="d6603c99-5c95-4d2b-ba76-fe87db2f29c6" providerId="ADAL" clId="{70CB562C-8910-4A21-979B-D9C74C79F1F9}" dt="2021-02-01T12:22:38.359" v="1255" actId="20577"/>
          <ac:spMkLst>
            <pc:docMk/>
            <pc:sldMk cId="2412323828" sldId="281"/>
            <ac:spMk id="2" creationId="{7666450C-600C-4CC2-A724-D299752ED35B}"/>
          </ac:spMkLst>
        </pc:spChg>
        <pc:spChg chg="mod">
          <ac:chgData name="Ian Nabney" userId="d6603c99-5c95-4d2b-ba76-fe87db2f29c6" providerId="ADAL" clId="{70CB562C-8910-4A21-979B-D9C74C79F1F9}" dt="2021-02-01T12:56:04.442" v="1347" actId="20577"/>
          <ac:spMkLst>
            <pc:docMk/>
            <pc:sldMk cId="2412323828" sldId="281"/>
            <ac:spMk id="4" creationId="{1CBBDC99-714F-4D42-8E73-AE121157663F}"/>
          </ac:spMkLst>
        </pc:spChg>
        <pc:spChg chg="add mod">
          <ac:chgData name="Ian Nabney" userId="d6603c99-5c95-4d2b-ba76-fe87db2f29c6" providerId="ADAL" clId="{70CB562C-8910-4A21-979B-D9C74C79F1F9}" dt="2021-02-01T12:55:47.124" v="1323" actId="20577"/>
          <ac:spMkLst>
            <pc:docMk/>
            <pc:sldMk cId="2412323828" sldId="281"/>
            <ac:spMk id="6" creationId="{59A5856D-2318-4D66-A047-88B82D76D2DE}"/>
          </ac:spMkLst>
        </pc:spChg>
        <pc:picChg chg="add mod">
          <ac:chgData name="Ian Nabney" userId="d6603c99-5c95-4d2b-ba76-fe87db2f29c6" providerId="ADAL" clId="{70CB562C-8910-4A21-979B-D9C74C79F1F9}" dt="2021-02-01T12:55:41.727" v="1322" actId="1076"/>
          <ac:picMkLst>
            <pc:docMk/>
            <pc:sldMk cId="2412323828" sldId="281"/>
            <ac:picMk id="8" creationId="{D36BDB9E-333A-4735-90F4-6EAFFC9B640F}"/>
          </ac:picMkLst>
        </pc:picChg>
      </pc:sldChg>
      <pc:sldChg chg="del">
        <pc:chgData name="Ian Nabney" userId="d6603c99-5c95-4d2b-ba76-fe87db2f29c6" providerId="ADAL" clId="{70CB562C-8910-4A21-979B-D9C74C79F1F9}" dt="2021-02-01T01:14:41.739" v="4" actId="47"/>
        <pc:sldMkLst>
          <pc:docMk/>
          <pc:sldMk cId="19118868" sldId="282"/>
        </pc:sldMkLst>
      </pc:sldChg>
      <pc:sldChg chg="addSp modSp new mod modTransition">
        <pc:chgData name="Ian Nabney" userId="d6603c99-5c95-4d2b-ba76-fe87db2f29c6" providerId="ADAL" clId="{70CB562C-8910-4A21-979B-D9C74C79F1F9}" dt="2021-02-02T08:34:55.313" v="3112"/>
        <pc:sldMkLst>
          <pc:docMk/>
          <pc:sldMk cId="1146201459" sldId="282"/>
        </pc:sldMkLst>
        <pc:spChg chg="mod">
          <ac:chgData name="Ian Nabney" userId="d6603c99-5c95-4d2b-ba76-fe87db2f29c6" providerId="ADAL" clId="{70CB562C-8910-4A21-979B-D9C74C79F1F9}" dt="2021-02-01T13:19:40.582" v="1366" actId="20577"/>
          <ac:spMkLst>
            <pc:docMk/>
            <pc:sldMk cId="1146201459" sldId="282"/>
            <ac:spMk id="2" creationId="{E597F356-8897-4F7D-A763-C8A477CCF4F0}"/>
          </ac:spMkLst>
        </pc:spChg>
        <pc:spChg chg="add mod">
          <ac:chgData name="Ian Nabney" userId="d6603c99-5c95-4d2b-ba76-fe87db2f29c6" providerId="ADAL" clId="{70CB562C-8910-4A21-979B-D9C74C79F1F9}" dt="2021-02-01T13:22:50.176" v="1743" actId="20577"/>
          <ac:spMkLst>
            <pc:docMk/>
            <pc:sldMk cId="1146201459" sldId="282"/>
            <ac:spMk id="6" creationId="{FBEAB4C0-ED2F-4E98-8245-D39B273EBC56}"/>
          </ac:spMkLst>
        </pc:spChg>
        <pc:picChg chg="add mod">
          <ac:chgData name="Ian Nabney" userId="d6603c99-5c95-4d2b-ba76-fe87db2f29c6" providerId="ADAL" clId="{70CB562C-8910-4A21-979B-D9C74C79F1F9}" dt="2021-02-01T15:51:42.329" v="1919" actId="1076"/>
          <ac:picMkLst>
            <pc:docMk/>
            <pc:sldMk cId="1146201459" sldId="282"/>
            <ac:picMk id="7" creationId="{F30E870E-5182-4E49-986B-F096B9806342}"/>
          </ac:picMkLst>
        </pc:picChg>
      </pc:sldChg>
      <pc:sldChg chg="addSp delSp modSp new mod modTransition">
        <pc:chgData name="Ian Nabney" userId="d6603c99-5c95-4d2b-ba76-fe87db2f29c6" providerId="ADAL" clId="{70CB562C-8910-4A21-979B-D9C74C79F1F9}" dt="2021-02-01T13:53:14.890" v="1918"/>
        <pc:sldMkLst>
          <pc:docMk/>
          <pc:sldMk cId="226570023" sldId="283"/>
        </pc:sldMkLst>
        <pc:spChg chg="mod">
          <ac:chgData name="Ian Nabney" userId="d6603c99-5c95-4d2b-ba76-fe87db2f29c6" providerId="ADAL" clId="{70CB562C-8910-4A21-979B-D9C74C79F1F9}" dt="2021-02-01T13:51:34.555" v="1914" actId="14100"/>
          <ac:spMkLst>
            <pc:docMk/>
            <pc:sldMk cId="226570023" sldId="283"/>
            <ac:spMk id="2" creationId="{452FE49B-ED92-4BF4-87B3-8C0EE0595D2B}"/>
          </ac:spMkLst>
        </pc:spChg>
        <pc:spChg chg="del">
          <ac:chgData name="Ian Nabney" userId="d6603c99-5c95-4d2b-ba76-fe87db2f29c6" providerId="ADAL" clId="{70CB562C-8910-4A21-979B-D9C74C79F1F9}" dt="2021-02-01T13:49:55.822" v="1748" actId="22"/>
          <ac:spMkLst>
            <pc:docMk/>
            <pc:sldMk cId="226570023" sldId="283"/>
            <ac:spMk id="3" creationId="{93D4F4F7-45A8-4315-AB7D-59B62DCC1643}"/>
          </ac:spMkLst>
        </pc:spChg>
        <pc:spChg chg="add mod">
          <ac:chgData name="Ian Nabney" userId="d6603c99-5c95-4d2b-ba76-fe87db2f29c6" providerId="ADAL" clId="{70CB562C-8910-4A21-979B-D9C74C79F1F9}" dt="2021-02-01T13:53:02.494" v="1917" actId="207"/>
          <ac:spMkLst>
            <pc:docMk/>
            <pc:sldMk cId="226570023" sldId="283"/>
            <ac:spMk id="8" creationId="{94E75A89-CBEA-485D-913B-C15E8B025C23}"/>
          </ac:spMkLst>
        </pc:spChg>
        <pc:picChg chg="add mod ord">
          <ac:chgData name="Ian Nabney" userId="d6603c99-5c95-4d2b-ba76-fe87db2f29c6" providerId="ADAL" clId="{70CB562C-8910-4A21-979B-D9C74C79F1F9}" dt="2021-02-01T13:51:39.155" v="1915" actId="14100"/>
          <ac:picMkLst>
            <pc:docMk/>
            <pc:sldMk cId="226570023" sldId="283"/>
            <ac:picMk id="7" creationId="{340E6182-7C30-41A3-BBD0-D0F4C19A0990}"/>
          </ac:picMkLst>
        </pc:picChg>
      </pc:sldChg>
      <pc:sldChg chg="del">
        <pc:chgData name="Ian Nabney" userId="d6603c99-5c95-4d2b-ba76-fe87db2f29c6" providerId="ADAL" clId="{70CB562C-8910-4A21-979B-D9C74C79F1F9}" dt="2021-02-01T01:14:41.739" v="4" actId="47"/>
        <pc:sldMkLst>
          <pc:docMk/>
          <pc:sldMk cId="1598146356" sldId="283"/>
        </pc:sldMkLst>
      </pc:sldChg>
      <pc:sldChg chg="addSp modSp new mod modTransition">
        <pc:chgData name="Ian Nabney" userId="d6603c99-5c95-4d2b-ba76-fe87db2f29c6" providerId="ADAL" clId="{70CB562C-8910-4A21-979B-D9C74C79F1F9}" dt="2021-02-02T08:35:06.636" v="3113"/>
        <pc:sldMkLst>
          <pc:docMk/>
          <pc:sldMk cId="4188508748" sldId="284"/>
        </pc:sldMkLst>
        <pc:spChg chg="mod">
          <ac:chgData name="Ian Nabney" userId="d6603c99-5c95-4d2b-ba76-fe87db2f29c6" providerId="ADAL" clId="{70CB562C-8910-4A21-979B-D9C74C79F1F9}" dt="2021-02-01T15:52:10.975" v="1925" actId="20577"/>
          <ac:spMkLst>
            <pc:docMk/>
            <pc:sldMk cId="4188508748" sldId="284"/>
            <ac:spMk id="2" creationId="{3C1A0269-A0CF-44FD-9FB9-E90313F60EE2}"/>
          </ac:spMkLst>
        </pc:spChg>
        <pc:spChg chg="add mod">
          <ac:chgData name="Ian Nabney" userId="d6603c99-5c95-4d2b-ba76-fe87db2f29c6" providerId="ADAL" clId="{70CB562C-8910-4A21-979B-D9C74C79F1F9}" dt="2021-02-01T16:49:18.756" v="2327" actId="20577"/>
          <ac:spMkLst>
            <pc:docMk/>
            <pc:sldMk cId="4188508748" sldId="284"/>
            <ac:spMk id="6" creationId="{21805559-EEAD-499F-9AC3-6A869F3D72C2}"/>
          </ac:spMkLst>
        </pc:spChg>
      </pc:sldChg>
      <pc:sldChg chg="addSp modSp new mod modTransition">
        <pc:chgData name="Ian Nabney" userId="d6603c99-5c95-4d2b-ba76-fe87db2f29c6" providerId="ADAL" clId="{70CB562C-8910-4A21-979B-D9C74C79F1F9}" dt="2021-02-02T08:35:06.636" v="3113"/>
        <pc:sldMkLst>
          <pc:docMk/>
          <pc:sldMk cId="1219929230" sldId="285"/>
        </pc:sldMkLst>
        <pc:spChg chg="mod">
          <ac:chgData name="Ian Nabney" userId="d6603c99-5c95-4d2b-ba76-fe87db2f29c6" providerId="ADAL" clId="{70CB562C-8910-4A21-979B-D9C74C79F1F9}" dt="2021-02-01T17:24:46.030" v="2338" actId="5793"/>
          <ac:spMkLst>
            <pc:docMk/>
            <pc:sldMk cId="1219929230" sldId="285"/>
            <ac:spMk id="2" creationId="{85E2EF2B-4CD5-4052-A4A2-D910E1BD7D48}"/>
          </ac:spMkLst>
        </pc:spChg>
        <pc:spChg chg="add mod">
          <ac:chgData name="Ian Nabney" userId="d6603c99-5c95-4d2b-ba76-fe87db2f29c6" providerId="ADAL" clId="{70CB562C-8910-4A21-979B-D9C74C79F1F9}" dt="2021-02-01T17:28:06.510" v="2596" actId="20577"/>
          <ac:spMkLst>
            <pc:docMk/>
            <pc:sldMk cId="1219929230" sldId="285"/>
            <ac:spMk id="6" creationId="{D359B727-74A8-4805-9AE7-701CACD9F133}"/>
          </ac:spMkLst>
        </pc:spChg>
        <pc:picChg chg="add mod">
          <ac:chgData name="Ian Nabney" userId="d6603c99-5c95-4d2b-ba76-fe87db2f29c6" providerId="ADAL" clId="{70CB562C-8910-4A21-979B-D9C74C79F1F9}" dt="2021-02-01T17:29:48.711" v="2602" actId="1076"/>
          <ac:picMkLst>
            <pc:docMk/>
            <pc:sldMk cId="1219929230" sldId="285"/>
            <ac:picMk id="8" creationId="{BBD7F9D5-CB9D-4D9D-9B7D-5C2128331FC4}"/>
          </ac:picMkLst>
        </pc:picChg>
      </pc:sldChg>
      <pc:sldChg chg="addSp modSp new mod modTransition">
        <pc:chgData name="Ian Nabney" userId="d6603c99-5c95-4d2b-ba76-fe87db2f29c6" providerId="ADAL" clId="{70CB562C-8910-4A21-979B-D9C74C79F1F9}" dt="2021-02-02T08:35:06.636" v="3113"/>
        <pc:sldMkLst>
          <pc:docMk/>
          <pc:sldMk cId="3086907623" sldId="286"/>
        </pc:sldMkLst>
        <pc:spChg chg="mod">
          <ac:chgData name="Ian Nabney" userId="d6603c99-5c95-4d2b-ba76-fe87db2f29c6" providerId="ADAL" clId="{70CB562C-8910-4A21-979B-D9C74C79F1F9}" dt="2021-02-01T17:30:40.850" v="2645" actId="14100"/>
          <ac:spMkLst>
            <pc:docMk/>
            <pc:sldMk cId="3086907623" sldId="286"/>
            <ac:spMk id="2" creationId="{D5B09688-90E7-4D1D-BA84-DF0236A3F043}"/>
          </ac:spMkLst>
        </pc:spChg>
        <pc:picChg chg="add mod">
          <ac:chgData name="Ian Nabney" userId="d6603c99-5c95-4d2b-ba76-fe87db2f29c6" providerId="ADAL" clId="{70CB562C-8910-4A21-979B-D9C74C79F1F9}" dt="2021-02-01T17:32:08.880" v="2650" actId="1076"/>
          <ac:picMkLst>
            <pc:docMk/>
            <pc:sldMk cId="3086907623" sldId="286"/>
            <ac:picMk id="7" creationId="{16E60112-873B-4188-B02D-7B9F0B5C0064}"/>
          </ac:picMkLst>
        </pc:picChg>
        <pc:picChg chg="add mod">
          <ac:chgData name="Ian Nabney" userId="d6603c99-5c95-4d2b-ba76-fe87db2f29c6" providerId="ADAL" clId="{70CB562C-8910-4A21-979B-D9C74C79F1F9}" dt="2021-02-01T17:39:55.938" v="2655" actId="14100"/>
          <ac:picMkLst>
            <pc:docMk/>
            <pc:sldMk cId="3086907623" sldId="286"/>
            <ac:picMk id="9" creationId="{BA23AE01-6533-438D-83A2-46D454490788}"/>
          </ac:picMkLst>
        </pc:picChg>
      </pc:sldChg>
      <pc:sldChg chg="addSp modSp new mod modTransition">
        <pc:chgData name="Ian Nabney" userId="d6603c99-5c95-4d2b-ba76-fe87db2f29c6" providerId="ADAL" clId="{70CB562C-8910-4A21-979B-D9C74C79F1F9}" dt="2021-02-02T08:35:06.636" v="3113"/>
        <pc:sldMkLst>
          <pc:docMk/>
          <pc:sldMk cId="4018879690" sldId="287"/>
        </pc:sldMkLst>
        <pc:spChg chg="mod">
          <ac:chgData name="Ian Nabney" userId="d6603c99-5c95-4d2b-ba76-fe87db2f29c6" providerId="ADAL" clId="{70CB562C-8910-4A21-979B-D9C74C79F1F9}" dt="2021-02-01T17:42:59.109" v="2716" actId="20577"/>
          <ac:spMkLst>
            <pc:docMk/>
            <pc:sldMk cId="4018879690" sldId="287"/>
            <ac:spMk id="2" creationId="{DA20B8A5-4141-4A08-BE1F-2A7E8DA71720}"/>
          </ac:spMkLst>
        </pc:spChg>
        <pc:spChg chg="add mod">
          <ac:chgData name="Ian Nabney" userId="d6603c99-5c95-4d2b-ba76-fe87db2f29c6" providerId="ADAL" clId="{70CB562C-8910-4A21-979B-D9C74C79F1F9}" dt="2021-02-01T17:44:44.334" v="2931" actId="113"/>
          <ac:spMkLst>
            <pc:docMk/>
            <pc:sldMk cId="4018879690" sldId="287"/>
            <ac:spMk id="6" creationId="{70321D7D-9EA3-441B-8AA7-181D902700E7}"/>
          </ac:spMkLst>
        </pc:spChg>
        <pc:spChg chg="add mod">
          <ac:chgData name="Ian Nabney" userId="d6603c99-5c95-4d2b-ba76-fe87db2f29c6" providerId="ADAL" clId="{70CB562C-8910-4A21-979B-D9C74C79F1F9}" dt="2021-02-01T17:46:39.222" v="2977" actId="122"/>
          <ac:spMkLst>
            <pc:docMk/>
            <pc:sldMk cId="4018879690" sldId="287"/>
            <ac:spMk id="11" creationId="{B7B6AAEF-5E2A-4238-AA3E-A789FDD7BB32}"/>
          </ac:spMkLst>
        </pc:spChg>
        <pc:spChg chg="add mod">
          <ac:chgData name="Ian Nabney" userId="d6603c99-5c95-4d2b-ba76-fe87db2f29c6" providerId="ADAL" clId="{70CB562C-8910-4A21-979B-D9C74C79F1F9}" dt="2021-02-01T17:46:35.531" v="2976" actId="122"/>
          <ac:spMkLst>
            <pc:docMk/>
            <pc:sldMk cId="4018879690" sldId="287"/>
            <ac:spMk id="12" creationId="{3B9C85C2-2BDE-4726-ACEC-E82D7723C78A}"/>
          </ac:spMkLst>
        </pc:spChg>
        <pc:picChg chg="add mod">
          <ac:chgData name="Ian Nabney" userId="d6603c99-5c95-4d2b-ba76-fe87db2f29c6" providerId="ADAL" clId="{70CB562C-8910-4A21-979B-D9C74C79F1F9}" dt="2021-02-01T17:45:34.885" v="2938" actId="14100"/>
          <ac:picMkLst>
            <pc:docMk/>
            <pc:sldMk cId="4018879690" sldId="287"/>
            <ac:picMk id="8" creationId="{5E06E899-49B5-4F2D-A268-5731B25C5894}"/>
          </ac:picMkLst>
        </pc:picChg>
        <pc:picChg chg="add mod">
          <ac:chgData name="Ian Nabney" userId="d6603c99-5c95-4d2b-ba76-fe87db2f29c6" providerId="ADAL" clId="{70CB562C-8910-4A21-979B-D9C74C79F1F9}" dt="2021-02-01T17:45:25.532" v="2936" actId="14100"/>
          <ac:picMkLst>
            <pc:docMk/>
            <pc:sldMk cId="4018879690" sldId="287"/>
            <ac:picMk id="10" creationId="{7F34CB40-E6ED-44D4-A1EC-92C3EF50F8C8}"/>
          </ac:picMkLst>
        </pc:picChg>
      </pc:sldChg>
      <pc:sldChg chg="modTransition">
        <pc:chgData name="Ian Nabney" userId="d6603c99-5c95-4d2b-ba76-fe87db2f29c6" providerId="ADAL" clId="{70CB562C-8910-4A21-979B-D9C74C79F1F9}" dt="2021-02-02T08:35:06.636" v="3113"/>
        <pc:sldMkLst>
          <pc:docMk/>
          <pc:sldMk cId="3279875091" sldId="288"/>
        </pc:sldMkLst>
        <pc:spChg chg="mod">
          <ac:chgData name="Ian Nabney" userId="d6603c99-5c95-4d2b-ba76-fe87db2f29c6" providerId="ADAL" clId="{70CB562C-8910-4A21-979B-D9C74C79F1F9}" dt="2021-02-01T17:47:27.661" v="2991" actId="20577"/>
          <ac:spMkLst>
            <pc:docMk/>
            <pc:sldMk cId="3279875091" sldId="288"/>
            <ac:spMk id="2" creationId="{130FD433-66B3-4448-AC6B-639E4607BCFB}"/>
          </ac:spMkLst>
        </pc:spChg>
        <pc:spChg chg="add mod">
          <ac:chgData name="Ian Nabney" userId="d6603c99-5c95-4d2b-ba76-fe87db2f29c6" providerId="ADAL" clId="{70CB562C-8910-4A21-979B-D9C74C79F1F9}" dt="2021-02-01T17:49:54.636" v="3070" actId="6549"/>
          <ac:spMkLst>
            <pc:docMk/>
            <pc:sldMk cId="3279875091" sldId="288"/>
            <ac:spMk id="6" creationId="{3097C8D1-8134-4F94-B8C9-73F45BCE2A7D}"/>
          </ac:spMkLst>
        </pc:spChg>
      </pc:sldChg>
      <pc:sldChg chg="modSp add mod ord">
        <pc:chgData name="Ian Nabney" userId="d6603c99-5c95-4d2b-ba76-fe87db2f29c6" providerId="ADAL" clId="{70CB562C-8910-4A21-979B-D9C74C79F1F9}" dt="2021-02-01T18:02:52.964" v="3088" actId="20577"/>
        <pc:sldMkLst>
          <pc:docMk/>
          <pc:sldMk cId="720595887" sldId="289"/>
        </pc:sldMkLst>
        <pc:spChg chg="mod">
          <ac:chgData name="Ian Nabney" userId="d6603c99-5c95-4d2b-ba76-fe87db2f29c6" providerId="ADAL" clId="{70CB562C-8910-4A21-979B-D9C74C79F1F9}" dt="2021-02-01T18:02:49.088" v="3087" actId="20577"/>
          <ac:spMkLst>
            <pc:docMk/>
            <pc:sldMk cId="720595887" sldId="289"/>
            <ac:spMk id="32770" creationId="{73F05125-44B8-4492-8B46-7CAAC973D0F7}"/>
          </ac:spMkLst>
        </pc:spChg>
        <pc:spChg chg="mod">
          <ac:chgData name="Ian Nabney" userId="d6603c99-5c95-4d2b-ba76-fe87db2f29c6" providerId="ADAL" clId="{70CB562C-8910-4A21-979B-D9C74C79F1F9}" dt="2021-02-01T18:02:52.964" v="3088" actId="20577"/>
          <ac:spMkLst>
            <pc:docMk/>
            <pc:sldMk cId="720595887" sldId="289"/>
            <ac:spMk id="32771" creationId="{8674BF37-E827-4547-8249-5CE423AC6A24}"/>
          </ac:spMkLst>
        </pc:spChg>
      </pc:sldChg>
      <pc:sldChg chg="addSp modSp new mod modTransition">
        <pc:chgData name="Ian Nabney" userId="d6603c99-5c95-4d2b-ba76-fe87db2f29c6" providerId="ADAL" clId="{70CB562C-8910-4A21-979B-D9C74C79F1F9}" dt="2021-02-02T08:35:06.636" v="3113"/>
        <pc:sldMkLst>
          <pc:docMk/>
          <pc:sldMk cId="3884323360" sldId="290"/>
        </pc:sldMkLst>
        <pc:spChg chg="mod">
          <ac:chgData name="Ian Nabney" userId="d6603c99-5c95-4d2b-ba76-fe87db2f29c6" providerId="ADAL" clId="{70CB562C-8910-4A21-979B-D9C74C79F1F9}" dt="2021-02-01T18:03:17.240" v="3109" actId="20577"/>
          <ac:spMkLst>
            <pc:docMk/>
            <pc:sldMk cId="3884323360" sldId="290"/>
            <ac:spMk id="2" creationId="{95C7D0E5-0E5D-4D01-A91D-0CCE253B829E}"/>
          </ac:spMkLst>
        </pc:spChg>
        <pc:picChg chg="add">
          <ac:chgData name="Ian Nabney" userId="d6603c99-5c95-4d2b-ba76-fe87db2f29c6" providerId="ADAL" clId="{70CB562C-8910-4A21-979B-D9C74C79F1F9}" dt="2021-02-01T18:03:58.278" v="3110"/>
          <ac:picMkLst>
            <pc:docMk/>
            <pc:sldMk cId="3884323360" sldId="290"/>
            <ac:picMk id="6" creationId="{A3A791D2-76DA-4201-B2F6-EE50C4114D22}"/>
          </ac:picMkLst>
        </pc:picChg>
      </pc:sldChg>
    </pc:docChg>
  </pc:docChgLst>
  <pc:docChgLst>
    <pc:chgData name="Ian Nabney" userId="d6603c99-5c95-4d2b-ba76-fe87db2f29c6" providerId="ADAL" clId="{32D97667-7688-46DE-A8DF-19AF11069D74}"/>
    <pc:docChg chg="undo custSel addSld delSld modSld sldOrd">
      <pc:chgData name="Ian Nabney" userId="d6603c99-5c95-4d2b-ba76-fe87db2f29c6" providerId="ADAL" clId="{32D97667-7688-46DE-A8DF-19AF11069D74}" dt="2021-02-07T14:21:36.871" v="3231"/>
      <pc:docMkLst>
        <pc:docMk/>
      </pc:docMkLst>
      <pc:sldChg chg="modSp mod">
        <pc:chgData name="Ian Nabney" userId="d6603c99-5c95-4d2b-ba76-fe87db2f29c6" providerId="ADAL" clId="{32D97667-7688-46DE-A8DF-19AF11069D74}" dt="2021-02-05T01:55:12.547" v="9" actId="20577"/>
        <pc:sldMkLst>
          <pc:docMk/>
          <pc:sldMk cId="0" sldId="256"/>
        </pc:sldMkLst>
        <pc:spChg chg="mod">
          <ac:chgData name="Ian Nabney" userId="d6603c99-5c95-4d2b-ba76-fe87db2f29c6" providerId="ADAL" clId="{32D97667-7688-46DE-A8DF-19AF11069D74}" dt="2021-02-05T01:55:12.547" v="9" actId="20577"/>
          <ac:spMkLst>
            <pc:docMk/>
            <pc:sldMk cId="0" sldId="256"/>
            <ac:spMk id="30722" creationId="{1EFC9091-8354-444B-BB79-2B3E0582CEE3}"/>
          </ac:spMkLst>
        </pc:spChg>
      </pc:sldChg>
      <pc:sldChg chg="modSp mod">
        <pc:chgData name="Ian Nabney" userId="d6603c99-5c95-4d2b-ba76-fe87db2f29c6" providerId="ADAL" clId="{32D97667-7688-46DE-A8DF-19AF11069D74}" dt="2021-02-06T17:33:32.816" v="3225" actId="20577"/>
        <pc:sldMkLst>
          <pc:docMk/>
          <pc:sldMk cId="0" sldId="276"/>
        </pc:sldMkLst>
        <pc:spChg chg="mod">
          <ac:chgData name="Ian Nabney" userId="d6603c99-5c95-4d2b-ba76-fe87db2f29c6" providerId="ADAL" clId="{32D97667-7688-46DE-A8DF-19AF11069D74}" dt="2021-02-06T17:33:32.816" v="3225" actId="20577"/>
          <ac:spMkLst>
            <pc:docMk/>
            <pc:sldMk cId="0" sldId="276"/>
            <ac:spMk id="32771" creationId="{8674BF37-E827-4547-8249-5CE423AC6A24}"/>
          </ac:spMkLst>
        </pc:spChg>
      </pc:sldChg>
      <pc:sldChg chg="del">
        <pc:chgData name="Ian Nabney" userId="d6603c99-5c95-4d2b-ba76-fe87db2f29c6" providerId="ADAL" clId="{32D97667-7688-46DE-A8DF-19AF11069D74}" dt="2021-02-05T01:55:33.721" v="13" actId="47"/>
        <pc:sldMkLst>
          <pc:docMk/>
          <pc:sldMk cId="3169989393" sldId="277"/>
        </pc:sldMkLst>
      </pc:sldChg>
      <pc:sldChg chg="del">
        <pc:chgData name="Ian Nabney" userId="d6603c99-5c95-4d2b-ba76-fe87db2f29c6" providerId="ADAL" clId="{32D97667-7688-46DE-A8DF-19AF11069D74}" dt="2021-02-05T01:55:33.721" v="13" actId="47"/>
        <pc:sldMkLst>
          <pc:docMk/>
          <pc:sldMk cId="2930627902" sldId="278"/>
        </pc:sldMkLst>
      </pc:sldChg>
      <pc:sldChg chg="del">
        <pc:chgData name="Ian Nabney" userId="d6603c99-5c95-4d2b-ba76-fe87db2f29c6" providerId="ADAL" clId="{32D97667-7688-46DE-A8DF-19AF11069D74}" dt="2021-02-05T01:55:33.721" v="13" actId="47"/>
        <pc:sldMkLst>
          <pc:docMk/>
          <pc:sldMk cId="47276897" sldId="279"/>
        </pc:sldMkLst>
      </pc:sldChg>
      <pc:sldChg chg="del">
        <pc:chgData name="Ian Nabney" userId="d6603c99-5c95-4d2b-ba76-fe87db2f29c6" providerId="ADAL" clId="{32D97667-7688-46DE-A8DF-19AF11069D74}" dt="2021-02-05T01:55:33.721" v="13" actId="47"/>
        <pc:sldMkLst>
          <pc:docMk/>
          <pc:sldMk cId="770873270" sldId="280"/>
        </pc:sldMkLst>
      </pc:sldChg>
      <pc:sldChg chg="del">
        <pc:chgData name="Ian Nabney" userId="d6603c99-5c95-4d2b-ba76-fe87db2f29c6" providerId="ADAL" clId="{32D97667-7688-46DE-A8DF-19AF11069D74}" dt="2021-02-05T01:55:33.721" v="13" actId="47"/>
        <pc:sldMkLst>
          <pc:docMk/>
          <pc:sldMk cId="2412323828" sldId="281"/>
        </pc:sldMkLst>
      </pc:sldChg>
      <pc:sldChg chg="del">
        <pc:chgData name="Ian Nabney" userId="d6603c99-5c95-4d2b-ba76-fe87db2f29c6" providerId="ADAL" clId="{32D97667-7688-46DE-A8DF-19AF11069D74}" dt="2021-02-05T01:55:33.721" v="13" actId="47"/>
        <pc:sldMkLst>
          <pc:docMk/>
          <pc:sldMk cId="1146201459" sldId="282"/>
        </pc:sldMkLst>
      </pc:sldChg>
      <pc:sldChg chg="del">
        <pc:chgData name="Ian Nabney" userId="d6603c99-5c95-4d2b-ba76-fe87db2f29c6" providerId="ADAL" clId="{32D97667-7688-46DE-A8DF-19AF11069D74}" dt="2021-02-05T01:55:33.721" v="13" actId="47"/>
        <pc:sldMkLst>
          <pc:docMk/>
          <pc:sldMk cId="226570023" sldId="283"/>
        </pc:sldMkLst>
      </pc:sldChg>
      <pc:sldChg chg="del">
        <pc:chgData name="Ian Nabney" userId="d6603c99-5c95-4d2b-ba76-fe87db2f29c6" providerId="ADAL" clId="{32D97667-7688-46DE-A8DF-19AF11069D74}" dt="2021-02-05T01:55:33.721" v="13" actId="47"/>
        <pc:sldMkLst>
          <pc:docMk/>
          <pc:sldMk cId="4188508748" sldId="284"/>
        </pc:sldMkLst>
      </pc:sldChg>
      <pc:sldChg chg="del">
        <pc:chgData name="Ian Nabney" userId="d6603c99-5c95-4d2b-ba76-fe87db2f29c6" providerId="ADAL" clId="{32D97667-7688-46DE-A8DF-19AF11069D74}" dt="2021-02-05T01:55:33.721" v="13" actId="47"/>
        <pc:sldMkLst>
          <pc:docMk/>
          <pc:sldMk cId="1219929230" sldId="285"/>
        </pc:sldMkLst>
      </pc:sldChg>
      <pc:sldChg chg="del">
        <pc:chgData name="Ian Nabney" userId="d6603c99-5c95-4d2b-ba76-fe87db2f29c6" providerId="ADAL" clId="{32D97667-7688-46DE-A8DF-19AF11069D74}" dt="2021-02-05T01:55:33.721" v="13" actId="47"/>
        <pc:sldMkLst>
          <pc:docMk/>
          <pc:sldMk cId="3086907623" sldId="286"/>
        </pc:sldMkLst>
      </pc:sldChg>
      <pc:sldChg chg="del">
        <pc:chgData name="Ian Nabney" userId="d6603c99-5c95-4d2b-ba76-fe87db2f29c6" providerId="ADAL" clId="{32D97667-7688-46DE-A8DF-19AF11069D74}" dt="2021-02-05T01:55:33.721" v="13" actId="47"/>
        <pc:sldMkLst>
          <pc:docMk/>
          <pc:sldMk cId="4018879690" sldId="287"/>
        </pc:sldMkLst>
      </pc:sldChg>
      <pc:sldChg chg="del">
        <pc:chgData name="Ian Nabney" userId="d6603c99-5c95-4d2b-ba76-fe87db2f29c6" providerId="ADAL" clId="{32D97667-7688-46DE-A8DF-19AF11069D74}" dt="2021-02-05T01:55:33.721" v="13" actId="47"/>
        <pc:sldMkLst>
          <pc:docMk/>
          <pc:sldMk cId="3279875091" sldId="288"/>
        </pc:sldMkLst>
      </pc:sldChg>
      <pc:sldChg chg="modSp mod ord">
        <pc:chgData name="Ian Nabney" userId="d6603c99-5c95-4d2b-ba76-fe87db2f29c6" providerId="ADAL" clId="{32D97667-7688-46DE-A8DF-19AF11069D74}" dt="2021-02-07T14:21:36.871" v="3231"/>
        <pc:sldMkLst>
          <pc:docMk/>
          <pc:sldMk cId="720595887" sldId="289"/>
        </pc:sldMkLst>
        <pc:spChg chg="mod">
          <ac:chgData name="Ian Nabney" userId="d6603c99-5c95-4d2b-ba76-fe87db2f29c6" providerId="ADAL" clId="{32D97667-7688-46DE-A8DF-19AF11069D74}" dt="2021-02-07T14:21:36.871" v="3231"/>
          <ac:spMkLst>
            <pc:docMk/>
            <pc:sldMk cId="720595887" sldId="289"/>
            <ac:spMk id="32771" creationId="{8674BF37-E827-4547-8249-5CE423AC6A24}"/>
          </ac:spMkLst>
        </pc:spChg>
      </pc:sldChg>
      <pc:sldChg chg="del">
        <pc:chgData name="Ian Nabney" userId="d6603c99-5c95-4d2b-ba76-fe87db2f29c6" providerId="ADAL" clId="{32D97667-7688-46DE-A8DF-19AF11069D74}" dt="2021-02-05T01:55:33.721" v="13" actId="47"/>
        <pc:sldMkLst>
          <pc:docMk/>
          <pc:sldMk cId="3884323360" sldId="290"/>
        </pc:sldMkLst>
      </pc:sldChg>
      <pc:sldChg chg="addSp modSp new mod modTransition">
        <pc:chgData name="Ian Nabney" userId="d6603c99-5c95-4d2b-ba76-fe87db2f29c6" providerId="ADAL" clId="{32D97667-7688-46DE-A8DF-19AF11069D74}" dt="2021-02-07T13:57:38.622" v="3228"/>
        <pc:sldMkLst>
          <pc:docMk/>
          <pc:sldMk cId="4237289446" sldId="290"/>
        </pc:sldMkLst>
        <pc:spChg chg="mod">
          <ac:chgData name="Ian Nabney" userId="d6603c99-5c95-4d2b-ba76-fe87db2f29c6" providerId="ADAL" clId="{32D97667-7688-46DE-A8DF-19AF11069D74}" dt="2021-02-05T02:03:13.789" v="187" actId="20577"/>
          <ac:spMkLst>
            <pc:docMk/>
            <pc:sldMk cId="4237289446" sldId="290"/>
            <ac:spMk id="2" creationId="{984E12E7-43FA-416C-BB21-07A1767F690D}"/>
          </ac:spMkLst>
        </pc:spChg>
        <pc:spChg chg="add mod">
          <ac:chgData name="Ian Nabney" userId="d6603c99-5c95-4d2b-ba76-fe87db2f29c6" providerId="ADAL" clId="{32D97667-7688-46DE-A8DF-19AF11069D74}" dt="2021-02-06T14:29:23.039" v="530" actId="20577"/>
          <ac:spMkLst>
            <pc:docMk/>
            <pc:sldMk cId="4237289446" sldId="290"/>
            <ac:spMk id="6" creationId="{7E5C64DD-B589-4765-8977-91646E2F3EF6}"/>
          </ac:spMkLst>
        </pc:spChg>
      </pc:sldChg>
      <pc:sldChg chg="addSp modSp new mod modTransition">
        <pc:chgData name="Ian Nabney" userId="d6603c99-5c95-4d2b-ba76-fe87db2f29c6" providerId="ADAL" clId="{32D97667-7688-46DE-A8DF-19AF11069D74}" dt="2021-02-07T13:57:38.622" v="3228"/>
        <pc:sldMkLst>
          <pc:docMk/>
          <pc:sldMk cId="1294895777" sldId="291"/>
        </pc:sldMkLst>
        <pc:spChg chg="mod">
          <ac:chgData name="Ian Nabney" userId="d6603c99-5c95-4d2b-ba76-fe87db2f29c6" providerId="ADAL" clId="{32D97667-7688-46DE-A8DF-19AF11069D74}" dt="2021-02-05T02:15:23.268" v="306" actId="20577"/>
          <ac:spMkLst>
            <pc:docMk/>
            <pc:sldMk cId="1294895777" sldId="291"/>
            <ac:spMk id="2" creationId="{9C54EEB7-CC93-4A92-9C08-57FF71B7D958}"/>
          </ac:spMkLst>
        </pc:spChg>
        <pc:spChg chg="add mod">
          <ac:chgData name="Ian Nabney" userId="d6603c99-5c95-4d2b-ba76-fe87db2f29c6" providerId="ADAL" clId="{32D97667-7688-46DE-A8DF-19AF11069D74}" dt="2021-02-05T02:22:46.384" v="474" actId="207"/>
          <ac:spMkLst>
            <pc:docMk/>
            <pc:sldMk cId="1294895777" sldId="291"/>
            <ac:spMk id="7" creationId="{4A638C12-E722-4AED-9DD8-99A1C51CE206}"/>
          </ac:spMkLst>
        </pc:spChg>
        <pc:picChg chg="add mod">
          <ac:chgData name="Ian Nabney" userId="d6603c99-5c95-4d2b-ba76-fe87db2f29c6" providerId="ADAL" clId="{32D97667-7688-46DE-A8DF-19AF11069D74}" dt="2021-02-05T02:19:33.973" v="309" actId="14100"/>
          <ac:picMkLst>
            <pc:docMk/>
            <pc:sldMk cId="1294895777" sldId="291"/>
            <ac:picMk id="6" creationId="{600A0B45-53DE-4EC5-9863-F8C0121A326C}"/>
          </ac:picMkLst>
        </pc:picChg>
      </pc:sldChg>
      <pc:sldChg chg="addSp modSp new mod modTransition">
        <pc:chgData name="Ian Nabney" userId="d6603c99-5c95-4d2b-ba76-fe87db2f29c6" providerId="ADAL" clId="{32D97667-7688-46DE-A8DF-19AF11069D74}" dt="2021-02-07T13:57:38.622" v="3228"/>
        <pc:sldMkLst>
          <pc:docMk/>
          <pc:sldMk cId="824091130" sldId="292"/>
        </pc:sldMkLst>
        <pc:spChg chg="mod">
          <ac:chgData name="Ian Nabney" userId="d6603c99-5c95-4d2b-ba76-fe87db2f29c6" providerId="ADAL" clId="{32D97667-7688-46DE-A8DF-19AF11069D74}" dt="2021-02-06T14:30:54.681" v="548" actId="20577"/>
          <ac:spMkLst>
            <pc:docMk/>
            <pc:sldMk cId="824091130" sldId="292"/>
            <ac:spMk id="2" creationId="{DFC726FD-382C-464C-A84A-4570767B6A2F}"/>
          </ac:spMkLst>
        </pc:spChg>
        <pc:spChg chg="add mod">
          <ac:chgData name="Ian Nabney" userId="d6603c99-5c95-4d2b-ba76-fe87db2f29c6" providerId="ADAL" clId="{32D97667-7688-46DE-A8DF-19AF11069D74}" dt="2021-02-06T14:34:56.548" v="695" actId="20577"/>
          <ac:spMkLst>
            <pc:docMk/>
            <pc:sldMk cId="824091130" sldId="292"/>
            <ac:spMk id="6" creationId="{E851B05A-BEF4-4199-A847-3BE2BC4992BB}"/>
          </ac:spMkLst>
        </pc:spChg>
      </pc:sldChg>
      <pc:sldChg chg="addSp delSp modSp new mod modTransition">
        <pc:chgData name="Ian Nabney" userId="d6603c99-5c95-4d2b-ba76-fe87db2f29c6" providerId="ADAL" clId="{32D97667-7688-46DE-A8DF-19AF11069D74}" dt="2021-02-07T13:57:38.622" v="3228"/>
        <pc:sldMkLst>
          <pc:docMk/>
          <pc:sldMk cId="2431822236" sldId="293"/>
        </pc:sldMkLst>
        <pc:spChg chg="mod">
          <ac:chgData name="Ian Nabney" userId="d6603c99-5c95-4d2b-ba76-fe87db2f29c6" providerId="ADAL" clId="{32D97667-7688-46DE-A8DF-19AF11069D74}" dt="2021-02-06T14:51:25.428" v="721" actId="20577"/>
          <ac:spMkLst>
            <pc:docMk/>
            <pc:sldMk cId="2431822236" sldId="293"/>
            <ac:spMk id="2" creationId="{82035E3E-4F62-47E6-A77F-071F2F45DEA3}"/>
          </ac:spMkLst>
        </pc:spChg>
        <pc:spChg chg="add del mod">
          <ac:chgData name="Ian Nabney" userId="d6603c99-5c95-4d2b-ba76-fe87db2f29c6" providerId="ADAL" clId="{32D97667-7688-46DE-A8DF-19AF11069D74}" dt="2021-02-06T14:52:00.093" v="724" actId="21"/>
          <ac:spMkLst>
            <pc:docMk/>
            <pc:sldMk cId="2431822236" sldId="293"/>
            <ac:spMk id="6" creationId="{E59D9124-89A9-4479-9718-9FA986D0373B}"/>
          </ac:spMkLst>
        </pc:spChg>
        <pc:spChg chg="add mod">
          <ac:chgData name="Ian Nabney" userId="d6603c99-5c95-4d2b-ba76-fe87db2f29c6" providerId="ADAL" clId="{32D97667-7688-46DE-A8DF-19AF11069D74}" dt="2021-02-06T14:55:31.480" v="914" actId="20577"/>
          <ac:spMkLst>
            <pc:docMk/>
            <pc:sldMk cId="2431822236" sldId="293"/>
            <ac:spMk id="7" creationId="{E60E2512-8643-40F1-A7BA-DE1EE080FC91}"/>
          </ac:spMkLst>
        </pc:spChg>
      </pc:sldChg>
      <pc:sldChg chg="modTransition">
        <pc:chgData name="Ian Nabney" userId="d6603c99-5c95-4d2b-ba76-fe87db2f29c6" providerId="ADAL" clId="{32D97667-7688-46DE-A8DF-19AF11069D74}" dt="2021-02-07T13:57:38.622" v="3228"/>
        <pc:sldMkLst>
          <pc:docMk/>
          <pc:sldMk cId="92613839" sldId="294"/>
        </pc:sldMkLst>
        <pc:spChg chg="mod">
          <ac:chgData name="Ian Nabney" userId="d6603c99-5c95-4d2b-ba76-fe87db2f29c6" providerId="ADAL" clId="{32D97667-7688-46DE-A8DF-19AF11069D74}" dt="2021-02-06T15:15:14.497" v="961" actId="20577"/>
          <ac:spMkLst>
            <pc:docMk/>
            <pc:sldMk cId="92613839" sldId="294"/>
            <ac:spMk id="2" creationId="{676CFAAF-72E3-4C19-B24D-583690FE2408}"/>
          </ac:spMkLst>
        </pc:spChg>
        <pc:spChg chg="add mod">
          <ac:chgData name="Ian Nabney" userId="d6603c99-5c95-4d2b-ba76-fe87db2f29c6" providerId="ADAL" clId="{32D97667-7688-46DE-A8DF-19AF11069D74}" dt="2021-02-06T15:54:13.357" v="1678" actId="20577"/>
          <ac:spMkLst>
            <pc:docMk/>
            <pc:sldMk cId="92613839" sldId="294"/>
            <ac:spMk id="6" creationId="{44AB7143-26DA-487F-AF70-6FC992841DBE}"/>
          </ac:spMkLst>
        </pc:spChg>
      </pc:sldChg>
      <pc:sldChg chg="addSp modSp new mod modTransition">
        <pc:chgData name="Ian Nabney" userId="d6603c99-5c95-4d2b-ba76-fe87db2f29c6" providerId="ADAL" clId="{32D97667-7688-46DE-A8DF-19AF11069D74}" dt="2021-02-07T13:57:38.622" v="3228"/>
        <pc:sldMkLst>
          <pc:docMk/>
          <pc:sldMk cId="190260176" sldId="295"/>
        </pc:sldMkLst>
        <pc:spChg chg="mod">
          <ac:chgData name="Ian Nabney" userId="d6603c99-5c95-4d2b-ba76-fe87db2f29c6" providerId="ADAL" clId="{32D97667-7688-46DE-A8DF-19AF11069D74}" dt="2021-02-06T15:19:18.636" v="1264" actId="20577"/>
          <ac:spMkLst>
            <pc:docMk/>
            <pc:sldMk cId="190260176" sldId="295"/>
            <ac:spMk id="2" creationId="{48CAC8BB-B789-4056-B9E3-90D5BE8F01AF}"/>
          </ac:spMkLst>
        </pc:spChg>
        <pc:spChg chg="add mod">
          <ac:chgData name="Ian Nabney" userId="d6603c99-5c95-4d2b-ba76-fe87db2f29c6" providerId="ADAL" clId="{32D97667-7688-46DE-A8DF-19AF11069D74}" dt="2021-02-06T15:20:31.932" v="1290" actId="20577"/>
          <ac:spMkLst>
            <pc:docMk/>
            <pc:sldMk cId="190260176" sldId="295"/>
            <ac:spMk id="8" creationId="{6BE4AD2F-169A-4BC7-9B56-027B747D3B60}"/>
          </ac:spMkLst>
        </pc:spChg>
        <pc:picChg chg="add mod">
          <ac:chgData name="Ian Nabney" userId="d6603c99-5c95-4d2b-ba76-fe87db2f29c6" providerId="ADAL" clId="{32D97667-7688-46DE-A8DF-19AF11069D74}" dt="2021-02-06T15:19:10.826" v="1255" actId="1076"/>
          <ac:picMkLst>
            <pc:docMk/>
            <pc:sldMk cId="190260176" sldId="295"/>
            <ac:picMk id="7" creationId="{9FA00730-133E-483E-89F4-F0265D61BC2D}"/>
          </ac:picMkLst>
        </pc:picChg>
      </pc:sldChg>
      <pc:sldChg chg="addSp modSp new mod modTransition">
        <pc:chgData name="Ian Nabney" userId="d6603c99-5c95-4d2b-ba76-fe87db2f29c6" providerId="ADAL" clId="{32D97667-7688-46DE-A8DF-19AF11069D74}" dt="2021-02-07T13:57:38.622" v="3228"/>
        <pc:sldMkLst>
          <pc:docMk/>
          <pc:sldMk cId="4004696963" sldId="296"/>
        </pc:sldMkLst>
        <pc:spChg chg="mod">
          <ac:chgData name="Ian Nabney" userId="d6603c99-5c95-4d2b-ba76-fe87db2f29c6" providerId="ADAL" clId="{32D97667-7688-46DE-A8DF-19AF11069D74}" dt="2021-02-06T16:04:33.664" v="1689" actId="20577"/>
          <ac:spMkLst>
            <pc:docMk/>
            <pc:sldMk cId="4004696963" sldId="296"/>
            <ac:spMk id="2" creationId="{6BDEF70F-AEE9-415C-A8CF-3A7ECF4131A1}"/>
          </ac:spMkLst>
        </pc:spChg>
        <pc:spChg chg="add mod">
          <ac:chgData name="Ian Nabney" userId="d6603c99-5c95-4d2b-ba76-fe87db2f29c6" providerId="ADAL" clId="{32D97667-7688-46DE-A8DF-19AF11069D74}" dt="2021-02-06T16:07:27.309" v="2038" actId="20577"/>
          <ac:spMkLst>
            <pc:docMk/>
            <pc:sldMk cId="4004696963" sldId="296"/>
            <ac:spMk id="6" creationId="{FDC214AF-097C-416E-A6F1-2267E28B4037}"/>
          </ac:spMkLst>
        </pc:spChg>
      </pc:sldChg>
      <pc:sldChg chg="modTransition">
        <pc:chgData name="Ian Nabney" userId="d6603c99-5c95-4d2b-ba76-fe87db2f29c6" providerId="ADAL" clId="{32D97667-7688-46DE-A8DF-19AF11069D74}" dt="2021-02-07T13:57:38.622" v="3228"/>
        <pc:sldMkLst>
          <pc:docMk/>
          <pc:sldMk cId="2621091114" sldId="297"/>
        </pc:sldMkLst>
        <pc:spChg chg="mod">
          <ac:chgData name="Ian Nabney" userId="d6603c99-5c95-4d2b-ba76-fe87db2f29c6" providerId="ADAL" clId="{32D97667-7688-46DE-A8DF-19AF11069D74}" dt="2021-02-06T16:10:04.798" v="2062" actId="20577"/>
          <ac:spMkLst>
            <pc:docMk/>
            <pc:sldMk cId="2621091114" sldId="297"/>
            <ac:spMk id="2" creationId="{BF6DAEF8-02BB-4226-84B3-CBBBA1DF3188}"/>
          </ac:spMkLst>
        </pc:spChg>
        <pc:picChg chg="add mod">
          <ac:chgData name="Ian Nabney" userId="d6603c99-5c95-4d2b-ba76-fe87db2f29c6" providerId="ADAL" clId="{32D97667-7688-46DE-A8DF-19AF11069D74}" dt="2021-02-06T16:12:38.502" v="2068" actId="1076"/>
          <ac:picMkLst>
            <pc:docMk/>
            <pc:sldMk cId="2621091114" sldId="297"/>
            <ac:picMk id="6" creationId="{16D311AA-CE7B-4474-A550-93DCF314B494}"/>
          </ac:picMkLst>
        </pc:picChg>
      </pc:sldChg>
      <pc:sldChg chg="addSp delSp modSp new mod modTransition">
        <pc:chgData name="Ian Nabney" userId="d6603c99-5c95-4d2b-ba76-fe87db2f29c6" providerId="ADAL" clId="{32D97667-7688-46DE-A8DF-19AF11069D74}" dt="2021-02-07T13:57:38.622" v="3228"/>
        <pc:sldMkLst>
          <pc:docMk/>
          <pc:sldMk cId="1088836683" sldId="298"/>
        </pc:sldMkLst>
        <pc:spChg chg="mod">
          <ac:chgData name="Ian Nabney" userId="d6603c99-5c95-4d2b-ba76-fe87db2f29c6" providerId="ADAL" clId="{32D97667-7688-46DE-A8DF-19AF11069D74}" dt="2021-02-06T16:13:16.175" v="2097" actId="20577"/>
          <ac:spMkLst>
            <pc:docMk/>
            <pc:sldMk cId="1088836683" sldId="298"/>
            <ac:spMk id="2" creationId="{E33E81A5-D9AE-46DD-9B71-FF4B8CF2083B}"/>
          </ac:spMkLst>
        </pc:spChg>
        <pc:spChg chg="add del mod">
          <ac:chgData name="Ian Nabney" userId="d6603c99-5c95-4d2b-ba76-fe87db2f29c6" providerId="ADAL" clId="{32D97667-7688-46DE-A8DF-19AF11069D74}" dt="2021-02-06T16:16:07.760" v="2238"/>
          <ac:spMkLst>
            <pc:docMk/>
            <pc:sldMk cId="1088836683" sldId="298"/>
            <ac:spMk id="7" creationId="{4FEAB34B-78F9-4261-BA77-0B06521300B9}"/>
          </ac:spMkLst>
        </pc:spChg>
        <pc:spChg chg="add mod">
          <ac:chgData name="Ian Nabney" userId="d6603c99-5c95-4d2b-ba76-fe87db2f29c6" providerId="ADAL" clId="{32D97667-7688-46DE-A8DF-19AF11069D74}" dt="2021-02-06T16:16:04.893" v="2236" actId="313"/>
          <ac:spMkLst>
            <pc:docMk/>
            <pc:sldMk cId="1088836683" sldId="298"/>
            <ac:spMk id="8" creationId="{AFB5CD4A-264E-452E-9FB0-AC6FC219F8F4}"/>
          </ac:spMkLst>
        </pc:spChg>
        <pc:picChg chg="add mod">
          <ac:chgData name="Ian Nabney" userId="d6603c99-5c95-4d2b-ba76-fe87db2f29c6" providerId="ADAL" clId="{32D97667-7688-46DE-A8DF-19AF11069D74}" dt="2021-02-06T16:14:19.534" v="2100" actId="1076"/>
          <ac:picMkLst>
            <pc:docMk/>
            <pc:sldMk cId="1088836683" sldId="298"/>
            <ac:picMk id="6" creationId="{2B00F36F-E1EA-4CE8-9366-DDC61FB4ED2E}"/>
          </ac:picMkLst>
        </pc:picChg>
      </pc:sldChg>
      <pc:sldChg chg="addSp modSp new mod modTransition">
        <pc:chgData name="Ian Nabney" userId="d6603c99-5c95-4d2b-ba76-fe87db2f29c6" providerId="ADAL" clId="{32D97667-7688-46DE-A8DF-19AF11069D74}" dt="2021-02-07T13:57:38.622" v="3228"/>
        <pc:sldMkLst>
          <pc:docMk/>
          <pc:sldMk cId="933627576" sldId="299"/>
        </pc:sldMkLst>
        <pc:spChg chg="mod">
          <ac:chgData name="Ian Nabney" userId="d6603c99-5c95-4d2b-ba76-fe87db2f29c6" providerId="ADAL" clId="{32D97667-7688-46DE-A8DF-19AF11069D74}" dt="2021-02-06T16:17:39.279" v="2256" actId="20577"/>
          <ac:spMkLst>
            <pc:docMk/>
            <pc:sldMk cId="933627576" sldId="299"/>
            <ac:spMk id="2" creationId="{340D97C2-0736-41C6-92A4-201BFB922EAA}"/>
          </ac:spMkLst>
        </pc:spChg>
        <pc:spChg chg="add mod">
          <ac:chgData name="Ian Nabney" userId="d6603c99-5c95-4d2b-ba76-fe87db2f29c6" providerId="ADAL" clId="{32D97667-7688-46DE-A8DF-19AF11069D74}" dt="2021-02-06T16:30:41.504" v="2360" actId="20577"/>
          <ac:spMkLst>
            <pc:docMk/>
            <pc:sldMk cId="933627576" sldId="299"/>
            <ac:spMk id="6" creationId="{E55CA638-314E-4E1C-B4DD-0AF38F0D0491}"/>
          </ac:spMkLst>
        </pc:spChg>
      </pc:sldChg>
      <pc:sldChg chg="addSp modSp new mod modTransition">
        <pc:chgData name="Ian Nabney" userId="d6603c99-5c95-4d2b-ba76-fe87db2f29c6" providerId="ADAL" clId="{32D97667-7688-46DE-A8DF-19AF11069D74}" dt="2021-02-07T13:57:38.622" v="3228"/>
        <pc:sldMkLst>
          <pc:docMk/>
          <pc:sldMk cId="3668217247" sldId="300"/>
        </pc:sldMkLst>
        <pc:spChg chg="mod">
          <ac:chgData name="Ian Nabney" userId="d6603c99-5c95-4d2b-ba76-fe87db2f29c6" providerId="ADAL" clId="{32D97667-7688-46DE-A8DF-19AF11069D74}" dt="2021-02-06T16:41:24.177" v="2389" actId="20577"/>
          <ac:spMkLst>
            <pc:docMk/>
            <pc:sldMk cId="3668217247" sldId="300"/>
            <ac:spMk id="2" creationId="{32F7CEEC-3686-4637-B6B7-74AC2251696E}"/>
          </ac:spMkLst>
        </pc:spChg>
        <pc:spChg chg="add mod">
          <ac:chgData name="Ian Nabney" userId="d6603c99-5c95-4d2b-ba76-fe87db2f29c6" providerId="ADAL" clId="{32D97667-7688-46DE-A8DF-19AF11069D74}" dt="2021-02-06T16:46:21.220" v="2534" actId="20577"/>
          <ac:spMkLst>
            <pc:docMk/>
            <pc:sldMk cId="3668217247" sldId="300"/>
            <ac:spMk id="6" creationId="{0D536053-D158-4304-B84D-F11F1329E738}"/>
          </ac:spMkLst>
        </pc:spChg>
      </pc:sldChg>
      <pc:sldChg chg="addSp modSp new mod modTransition">
        <pc:chgData name="Ian Nabney" userId="d6603c99-5c95-4d2b-ba76-fe87db2f29c6" providerId="ADAL" clId="{32D97667-7688-46DE-A8DF-19AF11069D74}" dt="2021-02-07T13:57:38.622" v="3228"/>
        <pc:sldMkLst>
          <pc:docMk/>
          <pc:sldMk cId="2904356632" sldId="301"/>
        </pc:sldMkLst>
        <pc:spChg chg="mod">
          <ac:chgData name="Ian Nabney" userId="d6603c99-5c95-4d2b-ba76-fe87db2f29c6" providerId="ADAL" clId="{32D97667-7688-46DE-A8DF-19AF11069D74}" dt="2021-02-06T16:46:57.474" v="2552" actId="20577"/>
          <ac:spMkLst>
            <pc:docMk/>
            <pc:sldMk cId="2904356632" sldId="301"/>
            <ac:spMk id="2" creationId="{8EEC5E58-91D3-44A8-B4BF-D0A1042D68BA}"/>
          </ac:spMkLst>
        </pc:spChg>
        <pc:spChg chg="add mod">
          <ac:chgData name="Ian Nabney" userId="d6603c99-5c95-4d2b-ba76-fe87db2f29c6" providerId="ADAL" clId="{32D97667-7688-46DE-A8DF-19AF11069D74}" dt="2021-02-06T16:51:51.889" v="2702" actId="14100"/>
          <ac:spMkLst>
            <pc:docMk/>
            <pc:sldMk cId="2904356632" sldId="301"/>
            <ac:spMk id="6" creationId="{11C5D809-4972-467F-AAA4-046F53BFB56E}"/>
          </ac:spMkLst>
        </pc:spChg>
      </pc:sldChg>
      <pc:sldChg chg="addSp modSp new mod modTransition">
        <pc:chgData name="Ian Nabney" userId="d6603c99-5c95-4d2b-ba76-fe87db2f29c6" providerId="ADAL" clId="{32D97667-7688-46DE-A8DF-19AF11069D74}" dt="2021-02-07T13:57:38.622" v="3228"/>
        <pc:sldMkLst>
          <pc:docMk/>
          <pc:sldMk cId="490021754" sldId="302"/>
        </pc:sldMkLst>
        <pc:spChg chg="mod">
          <ac:chgData name="Ian Nabney" userId="d6603c99-5c95-4d2b-ba76-fe87db2f29c6" providerId="ADAL" clId="{32D97667-7688-46DE-A8DF-19AF11069D74}" dt="2021-02-06T16:52:24.928" v="2723" actId="20577"/>
          <ac:spMkLst>
            <pc:docMk/>
            <pc:sldMk cId="490021754" sldId="302"/>
            <ac:spMk id="2" creationId="{CFDE8D15-E0E9-441C-8AAD-829404194E7B}"/>
          </ac:spMkLst>
        </pc:spChg>
        <pc:spChg chg="add mod">
          <ac:chgData name="Ian Nabney" userId="d6603c99-5c95-4d2b-ba76-fe87db2f29c6" providerId="ADAL" clId="{32D97667-7688-46DE-A8DF-19AF11069D74}" dt="2021-02-06T16:54:08.181" v="2800" actId="20577"/>
          <ac:spMkLst>
            <pc:docMk/>
            <pc:sldMk cId="490021754" sldId="302"/>
            <ac:spMk id="6" creationId="{048DBD5D-6487-47A7-AE46-2D913E1249D0}"/>
          </ac:spMkLst>
        </pc:spChg>
      </pc:sldChg>
      <pc:sldChg chg="addSp modSp new mod modTransition">
        <pc:chgData name="Ian Nabney" userId="d6603c99-5c95-4d2b-ba76-fe87db2f29c6" providerId="ADAL" clId="{32D97667-7688-46DE-A8DF-19AF11069D74}" dt="2021-02-07T13:57:38.622" v="3228"/>
        <pc:sldMkLst>
          <pc:docMk/>
          <pc:sldMk cId="796334900" sldId="303"/>
        </pc:sldMkLst>
        <pc:spChg chg="mod">
          <ac:chgData name="Ian Nabney" userId="d6603c99-5c95-4d2b-ba76-fe87db2f29c6" providerId="ADAL" clId="{32D97667-7688-46DE-A8DF-19AF11069D74}" dt="2021-02-06T16:56:24.207" v="2840" actId="20577"/>
          <ac:spMkLst>
            <pc:docMk/>
            <pc:sldMk cId="796334900" sldId="303"/>
            <ac:spMk id="2" creationId="{DD9C6EF8-E3B0-479E-8BEF-DA53BE13BD9F}"/>
          </ac:spMkLst>
        </pc:spChg>
        <pc:spChg chg="mod">
          <ac:chgData name="Ian Nabney" userId="d6603c99-5c95-4d2b-ba76-fe87db2f29c6" providerId="ADAL" clId="{32D97667-7688-46DE-A8DF-19AF11069D74}" dt="2021-02-06T17:07:54.474" v="3110" actId="20577"/>
          <ac:spMkLst>
            <pc:docMk/>
            <pc:sldMk cId="796334900" sldId="303"/>
            <ac:spMk id="4" creationId="{D518DAF9-539E-4873-8D44-A70DE6C8C61B}"/>
          </ac:spMkLst>
        </pc:spChg>
        <pc:spChg chg="add mod">
          <ac:chgData name="Ian Nabney" userId="d6603c99-5c95-4d2b-ba76-fe87db2f29c6" providerId="ADAL" clId="{32D97667-7688-46DE-A8DF-19AF11069D74}" dt="2021-02-06T17:05:48.471" v="2862" actId="6549"/>
          <ac:spMkLst>
            <pc:docMk/>
            <pc:sldMk cId="796334900" sldId="303"/>
            <ac:spMk id="8" creationId="{0D959824-8C4B-4587-99FE-55EFB37A321B}"/>
          </ac:spMkLst>
        </pc:spChg>
        <pc:picChg chg="add mod">
          <ac:chgData name="Ian Nabney" userId="d6603c99-5c95-4d2b-ba76-fe87db2f29c6" providerId="ADAL" clId="{32D97667-7688-46DE-A8DF-19AF11069D74}" dt="2021-02-06T16:56:44.891" v="2843" actId="1076"/>
          <ac:picMkLst>
            <pc:docMk/>
            <pc:sldMk cId="796334900" sldId="303"/>
            <ac:picMk id="7" creationId="{D6C147BC-69EE-4792-B012-B52DC7E983DE}"/>
          </ac:picMkLst>
        </pc:picChg>
      </pc:sldChg>
      <pc:sldChg chg="addSp delSp modSp new mod modTransition">
        <pc:chgData name="Ian Nabney" userId="d6603c99-5c95-4d2b-ba76-fe87db2f29c6" providerId="ADAL" clId="{32D97667-7688-46DE-A8DF-19AF11069D74}" dt="2021-02-07T13:57:38.622" v="3228"/>
        <pc:sldMkLst>
          <pc:docMk/>
          <pc:sldMk cId="339783814" sldId="304"/>
        </pc:sldMkLst>
        <pc:spChg chg="mod">
          <ac:chgData name="Ian Nabney" userId="d6603c99-5c95-4d2b-ba76-fe87db2f29c6" providerId="ADAL" clId="{32D97667-7688-46DE-A8DF-19AF11069D74}" dt="2021-02-06T17:08:59.478" v="3129" actId="20577"/>
          <ac:spMkLst>
            <pc:docMk/>
            <pc:sldMk cId="339783814" sldId="304"/>
            <ac:spMk id="2" creationId="{D97D2EFE-9829-43F6-856F-35546EA6DC3A}"/>
          </ac:spMkLst>
        </pc:spChg>
        <pc:spChg chg="add del">
          <ac:chgData name="Ian Nabney" userId="d6603c99-5c95-4d2b-ba76-fe87db2f29c6" providerId="ADAL" clId="{32D97667-7688-46DE-A8DF-19AF11069D74}" dt="2021-02-06T17:08:47.187" v="3115"/>
          <ac:spMkLst>
            <pc:docMk/>
            <pc:sldMk cId="339783814" sldId="304"/>
            <ac:spMk id="6" creationId="{F0EA6ADD-C2D1-41AD-8987-D905E22A675B}"/>
          </ac:spMkLst>
        </pc:spChg>
        <pc:spChg chg="add mod">
          <ac:chgData name="Ian Nabney" userId="d6603c99-5c95-4d2b-ba76-fe87db2f29c6" providerId="ADAL" clId="{32D97667-7688-46DE-A8DF-19AF11069D74}" dt="2021-02-06T17:14:54.719" v="3222" actId="1076"/>
          <ac:spMkLst>
            <pc:docMk/>
            <pc:sldMk cId="339783814" sldId="304"/>
            <ac:spMk id="8" creationId="{7AE250D2-EB76-42FB-888F-CE8A03C8A13A}"/>
          </ac:spMkLst>
        </pc:spChg>
        <pc:spChg chg="add mod">
          <ac:chgData name="Ian Nabney" userId="d6603c99-5c95-4d2b-ba76-fe87db2f29c6" providerId="ADAL" clId="{32D97667-7688-46DE-A8DF-19AF11069D74}" dt="2021-02-06T17:14:49.491" v="3221" actId="14100"/>
          <ac:spMkLst>
            <pc:docMk/>
            <pc:sldMk cId="339783814" sldId="304"/>
            <ac:spMk id="9" creationId="{B2BADF8F-9DA6-4174-BEE8-FA1FA7843363}"/>
          </ac:spMkLst>
        </pc:spChg>
        <pc:picChg chg="add mod">
          <ac:chgData name="Ian Nabney" userId="d6603c99-5c95-4d2b-ba76-fe87db2f29c6" providerId="ADAL" clId="{32D97667-7688-46DE-A8DF-19AF11069D74}" dt="2021-02-06T17:08:55.658" v="3119" actId="14100"/>
          <ac:picMkLst>
            <pc:docMk/>
            <pc:sldMk cId="339783814" sldId="304"/>
            <ac:picMk id="7" creationId="{5B0B0EF3-BAF7-45B0-A111-688B13FAA66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5BCFC34-8750-4489-9C8C-2DC2F19DE9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i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C9987EC7-12E5-406B-81B1-7CABBBE4C17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1750" y="0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i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id="{E0DE5983-F28B-4E82-BE33-9648D9DB6BE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1225" y="744538"/>
            <a:ext cx="495935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E0C60CA2-BCC8-4896-9C76-79F8DBA0A87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7863" y="4711700"/>
            <a:ext cx="5426075" cy="446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5606" name="Rectangle 6">
            <a:extLst>
              <a:ext uri="{FF2B5EF4-FFF2-40B4-BE49-F238E27FC236}">
                <a16:creationId xmlns:a16="http://schemas.microsoft.com/office/drawing/2014/main" id="{5573DB28-BA47-40FB-A5AC-F5298FC1E3B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1813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i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5607" name="Rectangle 7">
            <a:extLst>
              <a:ext uri="{FF2B5EF4-FFF2-40B4-BE49-F238E27FC236}">
                <a16:creationId xmlns:a16="http://schemas.microsoft.com/office/drawing/2014/main" id="{6DE33CC7-25BE-4110-8539-2768A448F4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1750" y="9421813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i="0"/>
            </a:lvl1pPr>
          </a:lstStyle>
          <a:p>
            <a:pPr>
              <a:defRPr/>
            </a:pPr>
            <a:fld id="{87B37559-3438-4E1F-9E1E-68290CDDA7E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6900CA96-0D7B-4796-B1E3-99791A50DA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DAEF74C-9C64-4BE1-92F3-E13CA949700F}" type="slidenum">
              <a:rPr lang="en-GB" altLang="en-US" smtClean="0"/>
              <a:pPr>
                <a:spcBef>
                  <a:spcPct val="0"/>
                </a:spcBef>
              </a:pPr>
              <a:t>1</a:t>
            </a:fld>
            <a:endParaRPr lang="en-GB" altLang="en-US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B98F949B-DBE9-40FE-8A73-E48E0C125D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BD47B140-F82A-4D2D-B625-00D585F5B4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>
            <a:extLst>
              <a:ext uri="{FF2B5EF4-FFF2-40B4-BE49-F238E27FC236}">
                <a16:creationId xmlns:a16="http://schemas.microsoft.com/office/drawing/2014/main" id="{19698FD5-0416-4583-ACF9-D5A79A279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1588"/>
            <a:ext cx="9148763" cy="686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8">
            <a:extLst>
              <a:ext uri="{FF2B5EF4-FFF2-40B4-BE49-F238E27FC236}">
                <a16:creationId xmlns:a16="http://schemas.microsoft.com/office/drawing/2014/main" id="{96D0B0E9-600A-4711-BDE7-0D6638150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265113"/>
            <a:ext cx="2162175" cy="88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65163" y="2417763"/>
            <a:ext cx="4592637" cy="1439862"/>
          </a:xfrm>
        </p:spPr>
        <p:txBody>
          <a:bodyPr/>
          <a:lstStyle>
            <a:lvl1pPr>
              <a:defRPr sz="4000">
                <a:solidFill>
                  <a:srgbClr val="69923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65163" y="5029200"/>
            <a:ext cx="3068637" cy="12398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>
                <a:solidFill>
                  <a:srgbClr val="69923A"/>
                </a:solidFill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97185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12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63563"/>
            <a:ext cx="1890713" cy="55546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54088" y="563563"/>
            <a:ext cx="5522912" cy="55546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38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088" y="563563"/>
            <a:ext cx="7566025" cy="5111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54088" y="2093913"/>
            <a:ext cx="3706812" cy="4024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3300" y="2093913"/>
            <a:ext cx="3706813" cy="4024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5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088" y="563563"/>
            <a:ext cx="7566025" cy="5111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54088" y="2093913"/>
            <a:ext cx="7566025" cy="4024312"/>
          </a:xfrm>
        </p:spPr>
        <p:txBody>
          <a:bodyPr/>
          <a:lstStyle/>
          <a:p>
            <a:pPr lv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29448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EC5C2A8C-9507-479A-8A37-E313EC26C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43000"/>
            <a:ext cx="9144000" cy="5715000"/>
          </a:xfrm>
          <a:prstGeom prst="rect">
            <a:avLst/>
          </a:prstGeom>
          <a:solidFill>
            <a:srgbClr val="69923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4" name="AutoShape 8">
            <a:extLst>
              <a:ext uri="{FF2B5EF4-FFF2-40B4-BE49-F238E27FC236}">
                <a16:creationId xmlns:a16="http://schemas.microsoft.com/office/drawing/2014/main" id="{6EC211D4-7C34-4A57-BB39-F466DA76087E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423275" y="1341438"/>
            <a:ext cx="720725" cy="8636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EBC02B59-2B14-4FF7-81D2-636FC2873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 i="0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B6B1A404-77D3-4013-BFA2-CEAAEDC98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265113"/>
            <a:ext cx="2162175" cy="88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65163" y="2427288"/>
            <a:ext cx="7851775" cy="125888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27202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989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2172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5163" y="2093913"/>
            <a:ext cx="3851275" cy="4024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8838" y="2093913"/>
            <a:ext cx="3851275" cy="4024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992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241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334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4738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9652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3075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83913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454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6375" y="563563"/>
            <a:ext cx="1963738" cy="55546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5163" y="563563"/>
            <a:ext cx="5738812" cy="55546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1717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 and Colou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F0BB9-D681-44B7-B6F3-924C9EA9C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664DDB-F7B8-4340-8B36-54D02D5F8AE9}" type="datetime1">
              <a:rPr lang="en-GB"/>
              <a:pPr>
                <a:defRPr/>
              </a:pPr>
              <a:t>29/04/2021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21D5C-AB0C-47C1-8F65-615BA69C1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F9EAA-E700-4516-9C43-7C7FE5C3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A6810-17DA-4D25-BA09-1C747B0198C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1133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65126"/>
            <a:ext cx="84024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825626"/>
            <a:ext cx="8402400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06DE7-362D-4742-9986-ED8DC2CBE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AAA4AC-602A-489F-BEB3-E8E14B25FF32}" type="datetime1">
              <a:rPr lang="en-GB"/>
              <a:pPr>
                <a:defRPr/>
              </a:pPr>
              <a:t>29/04/2021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B3DC4-58DF-4F4A-B5D0-682CBEB26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67443-38D6-4B82-A6A1-18E017D6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22C9D7-BD7A-4D33-88F9-70928F3A8B7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6658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DBC58589-4EBF-4210-89A7-DCB530E4593A}"/>
              </a:ext>
            </a:extLst>
          </p:cNvPr>
          <p:cNvSpPr/>
          <p:nvPr/>
        </p:nvSpPr>
        <p:spPr>
          <a:xfrm>
            <a:off x="5708650" y="-4763"/>
            <a:ext cx="3435350" cy="6862763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B01C1AE-EA67-4AB3-9690-B2A32C0D9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D9F2D-9932-4726-8DBE-481141DB0BE1}" type="datetime1">
              <a:rPr lang="en-GB"/>
              <a:pPr>
                <a:defRPr/>
              </a:pPr>
              <a:t>29/04/2021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549AC14-AFE5-4EAC-A9E3-964A2CDAB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E95661F-19D0-42E7-9D36-C3414B34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6EEAA7-D1B8-4D95-8668-AAE1EF9021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8590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491796-214B-45DE-99F8-B1AF36C957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1"/>
            <a:ext cx="3461646" cy="685847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ACCC50D-F4FD-4CA9-8F16-72D19D8B62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12846-7A06-4B40-9C58-4B42233C3544}" type="datetime1">
              <a:rPr lang="en-GB"/>
              <a:pPr>
                <a:defRPr/>
              </a:pPr>
              <a:t>29/04/2021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088710A-9C82-4797-BBCE-DDBE3EFA964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1F5AB60-4A32-4AA5-AFB5-F2282DDD00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1C3A3-733D-4E03-8BBA-57428344C85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7925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olour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D24BB02B-312F-4F64-894A-8B77BE68B99E}"/>
              </a:ext>
            </a:extLst>
          </p:cNvPr>
          <p:cNvSpPr/>
          <p:nvPr/>
        </p:nvSpPr>
        <p:spPr>
          <a:xfrm>
            <a:off x="5708650" y="-4763"/>
            <a:ext cx="3435350" cy="6862763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37316F30-8E9A-4AB2-BED1-6E3EC7CAA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325" y="222250"/>
            <a:ext cx="2132013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4BE894D-40D6-44FC-A3D5-B01273469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5338417-3E6F-4BFF-9057-0066DE782A8A}" type="datetime1">
              <a:rPr lang="en-GB"/>
              <a:pPr>
                <a:defRPr/>
              </a:pPr>
              <a:t>29/04/2021</a:t>
            </a:fld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FE55132-C60A-4B29-B914-03808639C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6DDBB29-5B96-470C-AE52-DE7AB427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67D9B06-E0D3-482C-8B23-B369CDD28B6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158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12905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olour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65787D98-0122-4F28-95DF-41FFB1688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325" y="222250"/>
            <a:ext cx="2132013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1"/>
            <a:ext cx="3461646" cy="685847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95AF3E1-D41F-4308-BA14-5AC580C58B1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BB8CA39-6DA6-43AC-B080-DCCFD77D534A}" type="datetime1">
              <a:rPr lang="en-GB"/>
              <a:pPr>
                <a:defRPr/>
              </a:pPr>
              <a:t>29/04/2021</a:t>
            </a:fld>
            <a:endParaRPr lang="en-GB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A5E0505-F02F-44F5-87A5-25CD29EB32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4229167-FF59-4A30-B511-E3CB7FE031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878F02F-C488-4E89-A041-182781D9BBD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32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907200"/>
            <a:ext cx="5259600" cy="1468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2433600"/>
            <a:ext cx="5259600" cy="3336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83C25-9322-4123-BA6A-1F002C5AC1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68580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/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94BB099-003D-4E6A-96EA-8A08451144E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EB1B16-47AC-4D2E-99C1-B92EA25D7546}" type="datetime1">
              <a:rPr lang="en-GB"/>
              <a:pPr>
                <a:defRPr/>
              </a:pPr>
              <a:t>29/04/2021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B5AFA87-E345-4CA5-8F9E-A61D06BD42A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9F77067-B4CF-4127-8FAA-C02A3E95EB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5877E6-CFA9-460C-AD53-BE61A630850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6243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825626"/>
            <a:ext cx="4144050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6"/>
            <a:ext cx="4144050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D42EC-D67E-4769-BCD6-6853A1314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1B097B-E4DF-49E1-B374-2855245427A4}" type="datetime1">
              <a:rPr lang="en-GB"/>
              <a:pPr>
                <a:defRPr/>
              </a:pPr>
              <a:t>29/04/2021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32AC5-2C74-4E6B-A329-7D2AC17C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4949BA-C7D8-4533-A33A-FA4FDCCB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2B9201-5EC8-4A99-AE8D-33B2CDA1DBF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042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825626"/>
            <a:ext cx="4144050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825626"/>
            <a:ext cx="4143600" cy="38512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4AB38-72E8-4EF6-86AE-E57C16D37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2869F-F472-45FC-943D-A79C8190976D}" type="datetime1">
              <a:rPr lang="en-GB"/>
              <a:pPr>
                <a:defRPr/>
              </a:pPr>
              <a:t>29/04/2021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DAE7F-C0D3-4540-AC78-5D4E188A07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D26BF-432E-4C86-8331-C1345B59918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87135-3C6A-4087-ACD3-911A6D361F8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1332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66A58D-B396-42C3-A446-062954CF9B77}"/>
              </a:ext>
            </a:extLst>
          </p:cNvPr>
          <p:cNvSpPr/>
          <p:nvPr/>
        </p:nvSpPr>
        <p:spPr>
          <a:xfrm>
            <a:off x="0" y="0"/>
            <a:ext cx="9144000" cy="56324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8CD2CEE-C7C6-454F-BABA-D3C681293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800" y="447566"/>
            <a:ext cx="8402400" cy="47374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AB8804-944C-44FE-AC90-21977F1B7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824" y="5797497"/>
            <a:ext cx="3143250" cy="92039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F96EE377-27A5-4D9F-9F29-FCA7B308687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4F369-CAD3-4818-9564-EF163E89707B}" type="datetime1">
              <a:rPr lang="en-GB"/>
              <a:pPr>
                <a:defRPr/>
              </a:pPr>
              <a:t>29/04/2021</a:t>
            </a:fld>
            <a:endParaRPr lang="en-GB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42783E8-983A-49E7-8F46-3379DBB4CB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5FDFADE-E8C6-42A5-8E98-F27EDC3F28B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ED585F-DF48-42F9-ACBA-3B0DA106ABC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7918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DD2EA03-0958-4D81-9330-2608322C4F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689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2A7153-D257-4B24-9EEA-C9A3F1D1E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824" y="5797497"/>
            <a:ext cx="3143250" cy="92039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F6F9ADFD-16F6-4241-872B-7E5F486CF5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B89B2E-8B73-46F8-AF95-17249E246D86}" type="datetime1">
              <a:rPr lang="en-GB"/>
              <a:pPr>
                <a:defRPr/>
              </a:pPr>
              <a:t>29/04/2021</a:t>
            </a:fld>
            <a:endParaRPr lang="en-GB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C78599B-A145-4B2D-AA41-72A52C28EB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19C5473B-821B-4642-AB8D-2DB9153728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DFE09A-49D6-4A62-B4AA-BD55395534F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1832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244F-AB7D-4A1B-B659-7C45DEE6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C48F8E-3C8E-45C7-9C5C-DBA7BBEF4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69C7AC-9293-42D1-9E05-A19086982E44}" type="datetime1">
              <a:rPr lang="en-GB"/>
              <a:pPr>
                <a:defRPr/>
              </a:pPr>
              <a:t>29/04/2021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79EBD9-BAAC-4038-BEBC-7D2E98348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A7F8A-D798-4C76-9F5F-9919DE0EE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8EE50-6068-4827-B651-6F9B5B0487E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6931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640DC-E041-40D6-9DDB-740E2BFC3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B709EE-233D-4379-A7DA-B5504C3CAFFC}" type="datetime1">
              <a:rPr lang="en-GB"/>
              <a:pPr>
                <a:defRPr/>
              </a:pPr>
              <a:t>29/04/2021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B89F3-DEAE-4E61-9A35-C774EAE32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38F62-7902-4236-8585-C47EE118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437914-C2B2-4ECE-B1A4-B638D880D97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0736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8626" y="455084"/>
            <a:ext cx="8445500" cy="1206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Sanchez" charset="0"/>
                <a:ea typeface="Sanchez" charset="0"/>
                <a:cs typeface="Sanchez" charset="0"/>
              </a:defRPr>
            </a:lvl1pPr>
            <a:lvl2pPr>
              <a:defRPr b="1">
                <a:latin typeface="Sanchez" charset="0"/>
                <a:ea typeface="Sanchez" charset="0"/>
                <a:cs typeface="Sanchez" charset="0"/>
              </a:defRPr>
            </a:lvl2pPr>
            <a:lvl3pPr>
              <a:defRPr b="1">
                <a:latin typeface="Sanchez" charset="0"/>
                <a:ea typeface="Sanchez" charset="0"/>
                <a:cs typeface="Sanchez" charset="0"/>
              </a:defRPr>
            </a:lvl3pPr>
            <a:lvl4pPr>
              <a:defRPr b="1">
                <a:latin typeface="Sanchez" charset="0"/>
                <a:ea typeface="Sanchez" charset="0"/>
                <a:cs typeface="Sanchez" charset="0"/>
              </a:defRPr>
            </a:lvl4pPr>
            <a:lvl5pPr>
              <a:defRPr b="1">
                <a:latin typeface="Sanchez" charset="0"/>
                <a:ea typeface="Sanchez" charset="0"/>
                <a:cs typeface="Sanchez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28626" y="1790301"/>
            <a:ext cx="8450263" cy="3901417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1pPr>
            <a:lvl2pPr marL="914378" indent="-457189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2pPr>
            <a:lvl3pPr marL="1257269" indent="-342892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3pPr>
            <a:lvl4pPr marL="1714457" indent="-342892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4pPr>
            <a:lvl5pPr marL="2171646" indent="-342892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F351A20-3A9E-49E7-A28B-82E0BE7C06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260EA-B344-4EA9-92A2-EB281764C7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443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65163" y="2417763"/>
            <a:ext cx="4592637" cy="1439862"/>
          </a:xfrm>
        </p:spPr>
        <p:txBody>
          <a:bodyPr/>
          <a:lstStyle>
            <a:lvl1pPr>
              <a:defRPr sz="4000">
                <a:solidFill>
                  <a:srgbClr val="69923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65163" y="5029200"/>
            <a:ext cx="3068637" cy="12398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>
                <a:solidFill>
                  <a:srgbClr val="69923A"/>
                </a:solidFill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5812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4088" y="2093913"/>
            <a:ext cx="3706812" cy="4024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3300" y="2093913"/>
            <a:ext cx="3706813" cy="4024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0217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844827"/>
            <a:ext cx="8640960" cy="1470025"/>
          </a:xfrm>
        </p:spPr>
        <p:txBody>
          <a:bodyPr anchor="b">
            <a:normAutofit/>
          </a:bodyPr>
          <a:lstStyle>
            <a:lvl1pPr algn="l">
              <a:defRPr sz="27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3356992"/>
            <a:ext cx="864096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7CFCE3D-D608-49AB-97F2-267F3F7D63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C4637C2-F7C4-43C4-9C13-61A873A3C1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9B172B-8142-4EA9-B039-A9FB78958D4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24547262"/>
      </p:ext>
    </p:extLst>
  </p:cSld>
  <p:clrMapOvr>
    <a:masterClrMapping/>
  </p:clrMapOvr>
  <p:transition spd="slow">
    <p:random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96752"/>
            <a:ext cx="8640960" cy="1143000"/>
          </a:xfrm>
        </p:spPr>
        <p:txBody>
          <a:bodyPr anchor="b">
            <a:normAutofit/>
          </a:bodyPr>
          <a:lstStyle>
            <a:lvl1pPr algn="l">
              <a:defRPr sz="24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2420891"/>
            <a:ext cx="8640960" cy="3705275"/>
          </a:xfr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3E06AC9-FFB9-4DF8-9E72-91DDBE389C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DAC9DF6-A66B-403C-BF5B-C8CA4F5E57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51D62-6805-4223-B81B-940E9811E7B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38734558"/>
      </p:ext>
    </p:extLst>
  </p:cSld>
  <p:clrMapOvr>
    <a:masterClrMapping/>
  </p:clrMapOvr>
  <p:transition spd="slow">
    <p:random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96754"/>
            <a:ext cx="8640960" cy="4929411"/>
          </a:xfr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18405C1-CA45-4A92-92B4-C683595075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24218A3-11CE-4CB7-92F1-0A80077B54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1D24A-799B-4099-83ED-0178F7BBE71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73446585"/>
      </p:ext>
    </p:extLst>
  </p:cSld>
  <p:clrMapOvr>
    <a:masterClrMapping/>
  </p:clrMapOvr>
  <p:transition spd="slow">
    <p:random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2779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779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5ED20-6A88-4F69-A08A-AF128C49D3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AC20D-3812-4F5D-ADF6-B3A3BEAA26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94B8C-0411-4F7B-ABF1-ED14D8F9118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69373733"/>
      </p:ext>
    </p:extLst>
  </p:cSld>
  <p:clrMapOvr>
    <a:masterClrMapping/>
  </p:clrMapOvr>
  <p:transition spd="slow">
    <p:random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68760"/>
            <a:ext cx="5486400" cy="4176464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5225"/>
            <a:ext cx="5486400" cy="654968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3975E-2102-4050-BB91-C426AF322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2EBF8-6262-4D53-BBC4-2F7AD32CD7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BA5600-C79B-4C34-941B-1F3A793B163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31048898"/>
      </p:ext>
    </p:extLst>
  </p:cSld>
  <p:clrMapOvr>
    <a:masterClrMapping/>
  </p:clrMapOvr>
  <p:transition spd="slow">
    <p:random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5CCEAFE-99CD-4768-8DA7-DB90524921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277C64A-09E6-4B4B-BFB1-FC82A4C627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04078-E3B0-45BF-861A-91E93D1B767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10363823"/>
      </p:ext>
    </p:extLst>
  </p:cSld>
  <p:clrMapOvr>
    <a:masterClrMapping/>
  </p:clrMapOvr>
  <p:transition spd="slow">
    <p:random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alt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37ECE6-DA77-41A8-91E6-10EFA3B6B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>
            <a:lvl1pPr>
              <a:defRPr/>
            </a:lvl1pPr>
          </a:lstStyle>
          <a:p>
            <a:pPr>
              <a:defRPr/>
            </a:pPr>
            <a:fld id="{43635FCD-8C3F-4155-808F-8C44A1EC0C71}" type="datetimeFigureOut">
              <a:rPr lang="en-GB" altLang="en-GB"/>
              <a:pPr>
                <a:defRPr/>
              </a:pPr>
              <a:t>29/04/2021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5587FB-3B41-4AD3-A1FC-D2E8E83F0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>
            <a:lvl1pPr>
              <a:defRPr/>
            </a:lvl1pPr>
          </a:lstStyle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98B3D-1A49-4658-972A-0893DA948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C66268-5293-43B7-916F-5DE445C617B7}" type="slidenum">
              <a:rPr lang="en-GB" altLang="en-GB"/>
              <a:pPr>
                <a:defRPr/>
              </a:pPr>
              <a:t>‹#›</a:t>
            </a:fld>
            <a:endParaRPr lang="en-GB" altLang="en-GB"/>
          </a:p>
        </p:txBody>
      </p:sp>
    </p:spTree>
    <p:extLst>
      <p:ext uri="{BB962C8B-B14F-4D97-AF65-F5344CB8AC3E}">
        <p14:creationId xmlns:p14="http://schemas.microsoft.com/office/powerpoint/2010/main" val="5390092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 and Colou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A664DDB-F7B8-4340-8B36-54D02D5F8AE9}" type="datetime1">
              <a:rPr lang="en-GB" smtClean="0"/>
              <a:pPr>
                <a:defRPr/>
              </a:pPr>
              <a:t>29/04/2021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A6810-17DA-4D25-BA09-1C747B0198C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8344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65126"/>
            <a:ext cx="84024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825626"/>
            <a:ext cx="8402400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AAAA4AC-602A-489F-BEB3-E8E14B25FF32}" type="datetime1">
              <a:rPr lang="en-GB" smtClean="0"/>
              <a:pPr>
                <a:defRPr/>
              </a:pPr>
              <a:t>29/04/2021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5800" y="5814791"/>
            <a:ext cx="2057400" cy="365125"/>
          </a:xfrm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2C9D7-BD7A-4D33-88F9-70928F3A8B7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3384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EC0E44-31DD-4789-86DE-B6E31155F116}"/>
              </a:ext>
            </a:extLst>
          </p:cNvPr>
          <p:cNvSpPr/>
          <p:nvPr/>
        </p:nvSpPr>
        <p:spPr>
          <a:xfrm>
            <a:off x="5708650" y="-4233"/>
            <a:ext cx="3435350" cy="6862233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3D9F2D-9932-4726-8DBE-481141DB0BE1}" type="datetime1">
              <a:rPr lang="en-GB" smtClean="0"/>
              <a:pPr>
                <a:defRPr/>
              </a:pPr>
              <a:t>29/04/2021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6EEAA7-D1B8-4D95-8668-AAE1EF902115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270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772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912846-7A06-4B40-9C58-4B42233C3544}" type="datetime1">
              <a:rPr lang="en-GB" smtClean="0"/>
              <a:pPr>
                <a:defRPr/>
              </a:pPr>
              <a:t>29/04/2021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D1C3A3-733D-4E03-8BBA-57428344C856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491796-214B-45DE-99F8-B1AF36C957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1"/>
            <a:ext cx="3461646" cy="685847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726995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olour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A903D7F4-2AD2-4C9C-9330-C03E0E70D3F1}"/>
              </a:ext>
            </a:extLst>
          </p:cNvPr>
          <p:cNvSpPr/>
          <p:nvPr/>
        </p:nvSpPr>
        <p:spPr>
          <a:xfrm>
            <a:off x="5708650" y="-4233"/>
            <a:ext cx="3435350" cy="6862233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5338417-3E6F-4BFF-9057-0066DE782A8A}" type="datetime1">
              <a:rPr lang="en-GB" smtClean="0"/>
              <a:pPr>
                <a:defRPr/>
              </a:pPr>
              <a:t>29/04/2021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67D9B06-E0D3-482C-8B23-B369CDD28B6D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37D3FD-F294-4C0B-BF90-C02FC97CE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47" y="222346"/>
            <a:ext cx="2132735" cy="151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089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olour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BB8CA39-6DA6-43AC-B080-DCCFD77D534A}" type="datetime1">
              <a:rPr lang="en-GB" smtClean="0"/>
              <a:pPr>
                <a:defRPr/>
              </a:pPr>
              <a:t>29/04/2021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878F02F-C488-4E89-A041-182781D9BBDB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1"/>
            <a:ext cx="3461646" cy="685847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08FF1C-CECD-4AD8-B7A9-F4B8A1C02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47" y="222346"/>
            <a:ext cx="2132735" cy="151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750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907200"/>
            <a:ext cx="5259600" cy="1468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2433600"/>
            <a:ext cx="5259600" cy="3336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EB1B16-47AC-4D2E-99C1-B92EA25D7546}" type="datetime1">
              <a:rPr lang="en-GB" smtClean="0"/>
              <a:pPr>
                <a:defRPr/>
              </a:pPr>
              <a:t>29/04/2021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5877E6-CFA9-460C-AD53-BE61A630850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83C25-9322-4123-BA6A-1F002C5AC1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68580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903320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825626"/>
            <a:ext cx="4144050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6"/>
            <a:ext cx="4144050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1B097B-E4DF-49E1-B374-2855245427A4}" type="datetime1">
              <a:rPr lang="en-GB" smtClean="0"/>
              <a:pPr>
                <a:defRPr/>
              </a:pPr>
              <a:t>29/04/2021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2B9201-5EC8-4A99-AE8D-33B2CDA1DBFD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5150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825626"/>
            <a:ext cx="4144050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E2869F-F472-45FC-943D-A79C8190976D}" type="datetime1">
              <a:rPr lang="en-GB" smtClean="0"/>
              <a:pPr>
                <a:defRPr/>
              </a:pPr>
              <a:t>29/04/2021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87135-3C6A-4087-ACD3-911A6D361F8E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825626"/>
            <a:ext cx="4143600" cy="38512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9820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C913EE-2727-4AD5-A4F4-2BB171BD1452}"/>
              </a:ext>
            </a:extLst>
          </p:cNvPr>
          <p:cNvSpPr/>
          <p:nvPr/>
        </p:nvSpPr>
        <p:spPr>
          <a:xfrm>
            <a:off x="0" y="1"/>
            <a:ext cx="9144000" cy="56324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8CD2CEE-C7C6-454F-BABA-D3C681293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800" y="447566"/>
            <a:ext cx="8402400" cy="47374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179F0-3632-4679-B6A5-46A0CB57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44F369-CAD3-4818-9564-EF163E89707B}" type="datetime1">
              <a:rPr lang="en-GB" smtClean="0"/>
              <a:pPr>
                <a:defRPr/>
              </a:pPr>
              <a:t>29/04/2021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D66F0-0409-41B5-8F0F-17515FC2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F6746-0473-414F-B00B-B9833570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ED585F-DF48-42F9-ACBA-3B0DA106ABCE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AB8804-944C-44FE-AC90-21977F1B78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5797497"/>
            <a:ext cx="3143250" cy="92039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710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66FB1-7EB8-48D4-BBC6-25C76E69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B89B2E-8B73-46F8-AF95-17249E246D86}" type="datetime1">
              <a:rPr lang="en-GB" smtClean="0"/>
              <a:pPr>
                <a:defRPr/>
              </a:pPr>
              <a:t>29/04/2021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8E062-8FFD-4BEA-9E4D-0665BABE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D1732-3E34-49BE-8B77-1A0F750E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DFE09A-49D6-4A62-B4AA-BD55395534F5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DD2EA03-0958-4D81-9330-2608322C4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689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full bleed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2A7153-D257-4B24-9EEA-C9A3F1D1E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5797497"/>
            <a:ext cx="3143250" cy="92039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8799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244F-AB7D-4A1B-B659-7C45DEE6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1212D-E935-40DA-A8C3-8B44174E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69C7AC-9293-42D1-9E05-A19086982E44}" type="datetime1">
              <a:rPr lang="en-GB" smtClean="0"/>
              <a:pPr>
                <a:defRPr/>
              </a:pPr>
              <a:t>29/04/2021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84AF7-63FF-4F17-8CEC-05F9D0F1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3E4AC-67E3-4249-9DF5-A4C70E5F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A8EE50-6068-4827-B651-6F9B5B0487E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0407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926B6-9036-4126-AE1F-8A37EA53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9B709EE-233D-4379-A7DA-B5504C3CAFFC}" type="datetime1">
              <a:rPr lang="en-GB" smtClean="0"/>
              <a:pPr>
                <a:defRPr/>
              </a:pPr>
              <a:t>29/04/2021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A293D-86F4-467C-A6B2-024611FA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59A11-3108-4192-81AD-C415E054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37914-C2B2-4ECE-B1A4-B638D880D97A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526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64249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A260EA-B344-4EA9-92A2-EB281764C70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8626" y="455084"/>
            <a:ext cx="8445500" cy="1206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Sanchez" charset="0"/>
                <a:ea typeface="Sanchez" charset="0"/>
                <a:cs typeface="Sanchez" charset="0"/>
              </a:defRPr>
            </a:lvl1pPr>
            <a:lvl2pPr>
              <a:defRPr b="1">
                <a:latin typeface="Sanchez" charset="0"/>
                <a:ea typeface="Sanchez" charset="0"/>
                <a:cs typeface="Sanchez" charset="0"/>
              </a:defRPr>
            </a:lvl2pPr>
            <a:lvl3pPr>
              <a:defRPr b="1">
                <a:latin typeface="Sanchez" charset="0"/>
                <a:ea typeface="Sanchez" charset="0"/>
                <a:cs typeface="Sanchez" charset="0"/>
              </a:defRPr>
            </a:lvl3pPr>
            <a:lvl4pPr>
              <a:defRPr b="1">
                <a:latin typeface="Sanchez" charset="0"/>
                <a:ea typeface="Sanchez" charset="0"/>
                <a:cs typeface="Sanchez" charset="0"/>
              </a:defRPr>
            </a:lvl4pPr>
            <a:lvl5pPr>
              <a:defRPr b="1">
                <a:latin typeface="Sanchez" charset="0"/>
                <a:ea typeface="Sanchez" charset="0"/>
                <a:cs typeface="Sanchez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28626" y="1790301"/>
            <a:ext cx="8450263" cy="3901417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1pPr>
            <a:lvl2pPr marL="914378" indent="-457189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2pPr>
            <a:lvl3pPr marL="1257269" indent="-342892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3pPr>
            <a:lvl4pPr marL="1714457" indent="-342892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4pPr>
            <a:lvl5pPr marL="2171646" indent="-342892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5870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844827"/>
            <a:ext cx="8640960" cy="1470025"/>
          </a:xfrm>
        </p:spPr>
        <p:txBody>
          <a:bodyPr anchor="b">
            <a:normAutofit/>
          </a:bodyPr>
          <a:lstStyle>
            <a:lvl1pPr algn="l">
              <a:defRPr sz="27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3356992"/>
            <a:ext cx="864096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599C82D-45D6-4B62-B630-2F29A980F8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094E819-6E97-41E3-A5AB-33DA755203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1713BD-5732-46D6-B92A-504D994A020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78632086"/>
      </p:ext>
    </p:extLst>
  </p:cSld>
  <p:clrMapOvr>
    <a:masterClrMapping/>
  </p:clrMapOvr>
  <p:transition spd="slow">
    <p:random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96752"/>
            <a:ext cx="8640960" cy="1143000"/>
          </a:xfrm>
        </p:spPr>
        <p:txBody>
          <a:bodyPr anchor="b">
            <a:normAutofit/>
          </a:bodyPr>
          <a:lstStyle>
            <a:lvl1pPr algn="l">
              <a:defRPr sz="24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2420891"/>
            <a:ext cx="8640960" cy="3705275"/>
          </a:xfr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95784C7-F0E9-473B-870E-41E11C68F1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B22BC8-C1D2-4926-BD4E-C6084A1D6F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A79A8C-B65E-4DAA-86B8-FD464A11D48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32772395"/>
      </p:ext>
    </p:extLst>
  </p:cSld>
  <p:clrMapOvr>
    <a:masterClrMapping/>
  </p:clrMapOvr>
  <p:transition spd="slow">
    <p:random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96754"/>
            <a:ext cx="8640960" cy="4929411"/>
          </a:xfr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900831C-36FF-444B-A747-0C274140F5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727F60C-8C87-4A02-81D1-EF3CAC59B5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DDB8B0-D9FE-4E33-AF2E-ED5DB917998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51209638"/>
      </p:ext>
    </p:extLst>
  </p:cSld>
  <p:clrMapOvr>
    <a:masterClrMapping/>
  </p:clrMapOvr>
  <p:transition spd="slow">
    <p:random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2779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779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B7ABF-5032-43D1-A21C-55D74F27BE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7B0A9-0A63-4842-B340-B9F4C39734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024EF-40F1-4600-831C-506787B3EED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36017276"/>
      </p:ext>
    </p:extLst>
  </p:cSld>
  <p:clrMapOvr>
    <a:masterClrMapping/>
  </p:clrMapOvr>
  <p:transition spd="slow">
    <p:random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68760"/>
            <a:ext cx="5486400" cy="4176464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5225"/>
            <a:ext cx="5486400" cy="654968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28CBE-BC65-4471-AEDB-53D4E16BFD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DB0D3-21E4-4FF6-A77A-6F108C617A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926449-4E13-4375-8070-C4ACF405F5D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54715136"/>
      </p:ext>
    </p:extLst>
  </p:cSld>
  <p:clrMapOvr>
    <a:masterClrMapping/>
  </p:clrMapOvr>
  <p:transition spd="slow">
    <p:random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FB32CC8-D6EA-42F9-A09A-048BC8384B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781A16C-A710-4604-9EE7-D385D16A63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D85F92-AE9D-466D-9E61-2B986232D59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64456047"/>
      </p:ext>
    </p:extLst>
  </p:cSld>
  <p:clrMapOvr>
    <a:masterClrMapping/>
  </p:clrMapOvr>
  <p:transition spd="slow">
    <p:random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alt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97CDE-0B63-44EB-A947-8525ED0B9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>
            <a:lvl1pPr>
              <a:defRPr/>
            </a:lvl1pPr>
          </a:lstStyle>
          <a:p>
            <a:pPr>
              <a:defRPr/>
            </a:pPr>
            <a:fld id="{43635FCD-8C3F-4155-808F-8C44A1EC0C71}" type="datetimeFigureOut">
              <a:rPr lang="en-GB" altLang="en-GB"/>
              <a:pPr>
                <a:defRPr/>
              </a:pPr>
              <a:t>29/04/2021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E0576-26B8-4938-B4E0-188EC4CFF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>
            <a:lvl1pPr>
              <a:defRPr/>
            </a:lvl1pPr>
          </a:lstStyle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347746-C79B-44E4-A420-32589633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4C7798-4690-44F7-8BD5-F3F898FCA55B}" type="slidenum">
              <a:rPr lang="en-GB" altLang="en-GB"/>
              <a:pPr>
                <a:defRPr/>
              </a:pPr>
              <a:t>‹#›</a:t>
            </a:fld>
            <a:endParaRPr lang="en-GB" altLang="en-GB"/>
          </a:p>
        </p:txBody>
      </p:sp>
    </p:spTree>
    <p:extLst>
      <p:ext uri="{BB962C8B-B14F-4D97-AF65-F5344CB8AC3E}">
        <p14:creationId xmlns:p14="http://schemas.microsoft.com/office/powerpoint/2010/main" val="1593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85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786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9664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image" Target="../media/image11.jpeg"/><Relationship Id="rId5" Type="http://schemas.openxmlformats.org/officeDocument/2006/relationships/slideLayout" Target="../slideLayouts/slideLayout44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43.xml"/><Relationship Id="rId9" Type="http://schemas.openxmlformats.org/officeDocument/2006/relationships/image" Target="../media/image1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64.xml"/><Relationship Id="rId9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8">
            <a:extLst>
              <a:ext uri="{FF2B5EF4-FFF2-40B4-BE49-F238E27FC236}">
                <a16:creationId xmlns:a16="http://schemas.microsoft.com/office/drawing/2014/main" id="{5A348F47-054D-45C5-BAF4-2FB6D36E0805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423275" y="1341438"/>
            <a:ext cx="720725" cy="863600"/>
          </a:xfrm>
          <a:prstGeom prst="rtTriangle">
            <a:avLst/>
          </a:prstGeom>
          <a:solidFill>
            <a:srgbClr val="69923A"/>
          </a:solidFill>
          <a:ln>
            <a:noFill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27" name="Rectangle 9">
            <a:extLst>
              <a:ext uri="{FF2B5EF4-FFF2-40B4-BE49-F238E27FC236}">
                <a16:creationId xmlns:a16="http://schemas.microsoft.com/office/drawing/2014/main" id="{9EA61B3C-68BA-479C-AF65-5BDE21493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447800"/>
          </a:xfrm>
          <a:prstGeom prst="rect">
            <a:avLst/>
          </a:prstGeom>
          <a:solidFill>
            <a:srgbClr val="69923A"/>
          </a:solidFill>
          <a:ln>
            <a:noFill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 i="0"/>
          </a:p>
        </p:txBody>
      </p:sp>
      <p:sp>
        <p:nvSpPr>
          <p:cNvPr id="1028" name="Rectangle 2">
            <a:extLst>
              <a:ext uri="{FF2B5EF4-FFF2-40B4-BE49-F238E27FC236}">
                <a16:creationId xmlns:a16="http://schemas.microsoft.com/office/drawing/2014/main" id="{F48E811A-73BF-4432-88AA-774382EBBC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54088" y="563563"/>
            <a:ext cx="7566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id="{81758E0B-8675-4916-AA0B-8887986E75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54088" y="2093913"/>
            <a:ext cx="7566025" cy="402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pic>
        <p:nvPicPr>
          <p:cNvPr id="1030" name="Picture 10">
            <a:extLst>
              <a:ext uri="{FF2B5EF4-FFF2-40B4-BE49-F238E27FC236}">
                <a16:creationId xmlns:a16="http://schemas.microsoft.com/office/drawing/2014/main" id="{6F30961C-4928-4DD7-9EF4-512F3D267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8" y="6165850"/>
            <a:ext cx="1374775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  <p:sldLayoutId id="2147484070" r:id="rId12"/>
    <p:sldLayoutId id="214748407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6"/>
        </a:buBlip>
        <a:defRPr sz="2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6"/>
        </a:buBlip>
        <a:defRPr sz="2000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6"/>
        </a:buBlip>
        <a:defRPr sz="2000">
          <a:solidFill>
            <a:srgbClr val="000000"/>
          </a:solidFill>
          <a:latin typeface="+mn-lt"/>
        </a:defRPr>
      </a:lvl3pPr>
      <a:lvl4pPr marL="1600200" indent="-22860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6"/>
        </a:buBlip>
        <a:defRPr sz="2000">
          <a:solidFill>
            <a:srgbClr val="000000"/>
          </a:solidFill>
          <a:latin typeface="+mn-lt"/>
        </a:defRPr>
      </a:lvl4pPr>
      <a:lvl5pPr marL="2057400" indent="-22860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6"/>
        </a:buBlip>
        <a:defRPr sz="2000">
          <a:solidFill>
            <a:srgbClr val="000000"/>
          </a:solidFill>
          <a:latin typeface="+mn-lt"/>
        </a:defRPr>
      </a:lvl5pPr>
      <a:lvl6pPr marL="2514600" indent="-228600" algn="l" rtl="0" fontAlgn="base">
        <a:lnSpc>
          <a:spcPct val="108000"/>
        </a:lnSpc>
        <a:spcBef>
          <a:spcPct val="0"/>
        </a:spcBef>
        <a:spcAft>
          <a:spcPct val="0"/>
        </a:spcAft>
        <a:buBlip>
          <a:blip r:embed="rId17"/>
        </a:buBlip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lnSpc>
          <a:spcPct val="108000"/>
        </a:lnSpc>
        <a:spcBef>
          <a:spcPct val="0"/>
        </a:spcBef>
        <a:spcAft>
          <a:spcPct val="0"/>
        </a:spcAft>
        <a:buBlip>
          <a:blip r:embed="rId17"/>
        </a:buBlip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lnSpc>
          <a:spcPct val="108000"/>
        </a:lnSpc>
        <a:spcBef>
          <a:spcPct val="0"/>
        </a:spcBef>
        <a:spcAft>
          <a:spcPct val="0"/>
        </a:spcAft>
        <a:buBlip>
          <a:blip r:embed="rId17"/>
        </a:buBlip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lnSpc>
          <a:spcPct val="108000"/>
        </a:lnSpc>
        <a:spcBef>
          <a:spcPct val="0"/>
        </a:spcBef>
        <a:spcAft>
          <a:spcPct val="0"/>
        </a:spcAft>
        <a:buBlip>
          <a:blip r:embed="rId17"/>
        </a:buBlip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4">
            <a:extLst>
              <a:ext uri="{FF2B5EF4-FFF2-40B4-BE49-F238E27FC236}">
                <a16:creationId xmlns:a16="http://schemas.microsoft.com/office/drawing/2014/main" id="{E8C1DAE6-6B38-48D0-83B4-5F0FB6F563B6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423275" y="1341438"/>
            <a:ext cx="720725" cy="863600"/>
          </a:xfrm>
          <a:prstGeom prst="rtTriangle">
            <a:avLst/>
          </a:prstGeom>
          <a:solidFill>
            <a:srgbClr val="69923A"/>
          </a:solidFill>
          <a:ln>
            <a:noFill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051" name="Rectangle 5">
            <a:extLst>
              <a:ext uri="{FF2B5EF4-FFF2-40B4-BE49-F238E27FC236}">
                <a16:creationId xmlns:a16="http://schemas.microsoft.com/office/drawing/2014/main" id="{B19C6EC3-E220-4B22-A97E-44C601523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447800"/>
          </a:xfrm>
          <a:prstGeom prst="rect">
            <a:avLst/>
          </a:prstGeom>
          <a:solidFill>
            <a:srgbClr val="69923A"/>
          </a:solidFill>
          <a:ln>
            <a:noFill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 i="0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8BEC16B8-7011-4C84-AE5F-163F7496B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65163" y="563563"/>
            <a:ext cx="785495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3" name="Rectangle 3">
            <a:extLst>
              <a:ext uri="{FF2B5EF4-FFF2-40B4-BE49-F238E27FC236}">
                <a16:creationId xmlns:a16="http://schemas.microsoft.com/office/drawing/2014/main" id="{BE564F28-2304-4301-A6E6-9D4E8E940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2093913"/>
            <a:ext cx="7854950" cy="402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72" r:id="rId2"/>
    <p:sldLayoutId id="2147484073" r:id="rId3"/>
    <p:sldLayoutId id="2147484074" r:id="rId4"/>
    <p:sldLayoutId id="2147484075" r:id="rId5"/>
    <p:sldLayoutId id="2147484076" r:id="rId6"/>
    <p:sldLayoutId id="2147484077" r:id="rId7"/>
    <p:sldLayoutId id="2147484078" r:id="rId8"/>
    <p:sldLayoutId id="2147484079" r:id="rId9"/>
    <p:sldLayoutId id="2147484080" r:id="rId10"/>
    <p:sldLayoutId id="214748408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3"/>
        </a:buBlip>
        <a:defRPr sz="2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3"/>
        </a:buBlip>
        <a:defRPr sz="2000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3"/>
        </a:buBlip>
        <a:defRPr sz="2000">
          <a:solidFill>
            <a:srgbClr val="000000"/>
          </a:solidFill>
          <a:latin typeface="+mn-lt"/>
        </a:defRPr>
      </a:lvl3pPr>
      <a:lvl4pPr marL="1600200" indent="-22860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3"/>
        </a:buBlip>
        <a:defRPr sz="2000">
          <a:solidFill>
            <a:srgbClr val="000000"/>
          </a:solidFill>
          <a:latin typeface="+mn-lt"/>
        </a:defRPr>
      </a:lvl4pPr>
      <a:lvl5pPr marL="2057400" indent="-22860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3"/>
        </a:buBlip>
        <a:defRPr sz="2000">
          <a:solidFill>
            <a:srgbClr val="000000"/>
          </a:solidFill>
          <a:latin typeface="+mn-lt"/>
        </a:defRPr>
      </a:lvl5pPr>
      <a:lvl6pPr marL="2514600" indent="-228600" algn="l" rtl="0" fontAlgn="base">
        <a:lnSpc>
          <a:spcPct val="108000"/>
        </a:lnSpc>
        <a:spcBef>
          <a:spcPct val="0"/>
        </a:spcBef>
        <a:spcAft>
          <a:spcPct val="0"/>
        </a:spcAft>
        <a:buBlip>
          <a:blip r:embed="rId14"/>
        </a:buBlip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lnSpc>
          <a:spcPct val="108000"/>
        </a:lnSpc>
        <a:spcBef>
          <a:spcPct val="0"/>
        </a:spcBef>
        <a:spcAft>
          <a:spcPct val="0"/>
        </a:spcAft>
        <a:buBlip>
          <a:blip r:embed="rId14"/>
        </a:buBlip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lnSpc>
          <a:spcPct val="108000"/>
        </a:lnSpc>
        <a:spcBef>
          <a:spcPct val="0"/>
        </a:spcBef>
        <a:spcAft>
          <a:spcPct val="0"/>
        </a:spcAft>
        <a:buBlip>
          <a:blip r:embed="rId14"/>
        </a:buBlip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lnSpc>
          <a:spcPct val="108000"/>
        </a:lnSpc>
        <a:spcBef>
          <a:spcPct val="0"/>
        </a:spcBef>
        <a:spcAft>
          <a:spcPct val="0"/>
        </a:spcAft>
        <a:buBlip>
          <a:blip r:embed="rId14"/>
        </a:buBlip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>
            <a:extLst>
              <a:ext uri="{FF2B5EF4-FFF2-40B4-BE49-F238E27FC236}">
                <a16:creationId xmlns:a16="http://schemas.microsoft.com/office/drawing/2014/main" id="{1322B390-2BD2-4B95-A90E-06525AD993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1475" y="365125"/>
            <a:ext cx="840105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355A-FC37-40C1-881B-11D9A87A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5" y="1825625"/>
            <a:ext cx="8401050" cy="3859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C79F3-7BFD-4B2B-9937-D0CB01C01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5" y="581501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C46710A-AD77-4489-BE9B-4671AE0391BC}" type="datetime1">
              <a:rPr lang="en-GB"/>
              <a:pPr>
                <a:defRPr/>
              </a:pPr>
              <a:t>29/04/2021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D257-02C6-4B88-B728-A31860AD3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25" y="581501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B7CE-A778-4036-BB74-3EFF1FE74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175" y="6362700"/>
            <a:ext cx="539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533C99A-DD17-4AFC-BC41-73805C8BC5F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092" r:id="rId9"/>
    <p:sldLayoutId id="2147484093" r:id="rId10"/>
    <p:sldLayoutId id="2147484094" r:id="rId11"/>
    <p:sldLayoutId id="2147484095" r:id="rId12"/>
    <p:sldLayoutId id="2147484096" r:id="rId13"/>
    <p:sldLayoutId id="2147484097" r:id="rId14"/>
    <p:sldLayoutId id="2147484098" r:id="rId15"/>
  </p:sldLayoutIdLst>
  <p:txStyles>
    <p:titleStyle>
      <a:lvl1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Sanchez Regular" panose="02000000000000000000" pitchFamily="50" charset="0"/>
          <a:ea typeface="+mj-ea"/>
          <a:cs typeface="+mj-cs"/>
        </a:defRPr>
      </a:lvl1pPr>
      <a:lvl2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Sanchez Regular"/>
        </a:defRPr>
      </a:lvl2pPr>
      <a:lvl3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Sanchez Regular"/>
        </a:defRPr>
      </a:lvl3pPr>
      <a:lvl4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Sanchez Regular"/>
        </a:defRPr>
      </a:lvl4pPr>
      <a:lvl5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Sanchez Regular"/>
        </a:defRPr>
      </a:lvl5pPr>
      <a:lvl6pPr marL="457200"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Sanchez Regular"/>
        </a:defRPr>
      </a:lvl6pPr>
      <a:lvl7pPr marL="914400"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Sanchez Regular"/>
        </a:defRPr>
      </a:lvl7pPr>
      <a:lvl8pPr marL="1371600"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Sanchez Regular"/>
        </a:defRPr>
      </a:lvl8pPr>
      <a:lvl9pPr marL="1828800"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Sanchez Regular"/>
        </a:defRPr>
      </a:lvl9pPr>
    </p:titleStyle>
    <p:bodyStyle>
      <a:lvl1pPr marL="169863" indent="-169863" algn="l" defTabSz="684213" rtl="0" fontAlgn="base">
        <a:lnSpc>
          <a:spcPct val="90000"/>
        </a:lnSpc>
        <a:spcBef>
          <a:spcPts val="750"/>
        </a:spcBef>
        <a:spcAft>
          <a:spcPct val="0"/>
        </a:spcAft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2763" indent="-169863" algn="l" defTabSz="684213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5663" indent="-169863" algn="l" defTabSz="684213" rtl="0" fontAlgn="base">
        <a:lnSpc>
          <a:spcPct val="90000"/>
        </a:lnSpc>
        <a:spcBef>
          <a:spcPts val="375"/>
        </a:spcBef>
        <a:spcAft>
          <a:spcPct val="0"/>
        </a:spcAft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98563" indent="-169863" algn="l" defTabSz="684213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1463" indent="-169863" algn="l" defTabSz="684213" rtl="0" fontAlgn="base">
        <a:lnSpc>
          <a:spcPct val="90000"/>
        </a:lnSpc>
        <a:spcBef>
          <a:spcPts val="375"/>
        </a:spcBef>
        <a:spcAft>
          <a:spcPct val="0"/>
        </a:spcAft>
        <a:buFont typeface="Courier New" panose="02070309020205020404" pitchFamily="49" charset="0"/>
        <a:buChar char="o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>
            <a:extLst>
              <a:ext uri="{FF2B5EF4-FFF2-40B4-BE49-F238E27FC236}">
                <a16:creationId xmlns:a16="http://schemas.microsoft.com/office/drawing/2014/main" id="{2DF0FA2E-810A-4825-97C1-9726920BEFC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008438" y="233363"/>
            <a:ext cx="4678362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4099" name="Text Placeholder 2">
            <a:extLst>
              <a:ext uri="{FF2B5EF4-FFF2-40B4-BE49-F238E27FC236}">
                <a16:creationId xmlns:a16="http://schemas.microsoft.com/office/drawing/2014/main" id="{3F8306E9-6210-4FBB-B563-D19B5DDFAF5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pic>
        <p:nvPicPr>
          <p:cNvPr id="4100" name="Picture 7" descr="logo-ltr.tif">
            <a:extLst>
              <a:ext uri="{FF2B5EF4-FFF2-40B4-BE49-F238E27FC236}">
                <a16:creationId xmlns:a16="http://schemas.microsoft.com/office/drawing/2014/main" id="{1241532E-89A6-40AF-AAA3-7804EED6C9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90513"/>
            <a:ext cx="1944688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C48F52-8834-48D6-9D9F-3768D4A04169}"/>
              </a:ext>
            </a:extLst>
          </p:cNvPr>
          <p:cNvCxnSpPr/>
          <p:nvPr/>
        </p:nvCxnSpPr>
        <p:spPr>
          <a:xfrm>
            <a:off x="250825" y="1149350"/>
            <a:ext cx="8642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45838A-2120-4FB4-B83E-422B0D097726}"/>
              </a:ext>
            </a:extLst>
          </p:cNvPr>
          <p:cNvCxnSpPr/>
          <p:nvPr/>
        </p:nvCxnSpPr>
        <p:spPr>
          <a:xfrm>
            <a:off x="250825" y="6165850"/>
            <a:ext cx="8642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3" name="Picture 11" descr="address.gif">
            <a:extLst>
              <a:ext uri="{FF2B5EF4-FFF2-40B4-BE49-F238E27FC236}">
                <a16:creationId xmlns:a16="http://schemas.microsoft.com/office/drawing/2014/main" id="{C69B724D-B15F-4F00-93B8-E4FD68985E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2C33D883-B05F-4A65-9D35-93D1E04AF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8588" y="6246813"/>
            <a:ext cx="3867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C020B36-4FF5-4734-8147-6178AD0A1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11638" y="6251575"/>
            <a:ext cx="7207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000717E-6032-47B6-BC73-46EC5E65417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20" name="Date Placeholder 6">
            <a:extLst>
              <a:ext uri="{FF2B5EF4-FFF2-40B4-BE49-F238E27FC236}">
                <a16:creationId xmlns:a16="http://schemas.microsoft.com/office/drawing/2014/main" id="{36E32857-AD3C-4672-BF8D-4036486CE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32588" y="620713"/>
            <a:ext cx="2133600" cy="365125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Period 7</a:t>
            </a:r>
          </a:p>
        </p:txBody>
      </p:sp>
      <p:pic>
        <p:nvPicPr>
          <p:cNvPr id="4107" name="Picture 10">
            <a:extLst>
              <a:ext uri="{FF2B5EF4-FFF2-40B4-BE49-F238E27FC236}">
                <a16:creationId xmlns:a16="http://schemas.microsoft.com/office/drawing/2014/main" id="{F8977927-54BA-4FFA-8F07-BF0755EEF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88" y="0"/>
            <a:ext cx="16065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</p:sldLayoutIdLst>
  <p:transition spd="slow">
    <p:random/>
  </p:transition>
  <p:hf hdr="0"/>
  <p:txStyles>
    <p:titleStyle>
      <a:lvl1pPr algn="l" rtl="0" fontAlgn="base">
        <a:spcBef>
          <a:spcPct val="0"/>
        </a:spcBef>
        <a:spcAft>
          <a:spcPct val="0"/>
        </a:spcAft>
        <a:defRPr sz="24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rgbClr val="BF2F37"/>
          </a:solidFill>
          <a:latin typeface="+mn-lt"/>
          <a:ea typeface="+mn-ea"/>
          <a:cs typeface="+mn-cs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C7EFF-4B85-47B4-9AEE-BAC2AEA4E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65126"/>
            <a:ext cx="8402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355A-FC37-40C1-881B-11D9A87A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00" y="1825627"/>
            <a:ext cx="8402400" cy="3859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C79F3-7BFD-4B2B-9937-D0CB01C01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0800" y="581479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4D2579E-D2B3-420A-972D-0CF396453095}" type="datetime1">
              <a:rPr lang="en-GB" smtClean="0"/>
              <a:pPr/>
              <a:t>29/04/2021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D257-02C6-4B88-B728-A31860AD3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800" y="581479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B7CE-A778-4036-BB74-3EFF1FE74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627" y="6362236"/>
            <a:ext cx="54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4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16" r:id="rId10"/>
    <p:sldLayoutId id="2147484117" r:id="rId11"/>
    <p:sldLayoutId id="2147484118" r:id="rId12"/>
    <p:sldLayoutId id="2147484119" r:id="rId13"/>
    <p:sldLayoutId id="2147484120" r:id="rId14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Sanchez Regular" panose="02000000000000000000" pitchFamily="50" charset="0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Courier New" panose="02070309020205020404" pitchFamily="49" charset="0"/>
        <a:buChar char="o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76A04B6-DF62-4B7B-9F9A-1A28072689A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008424" y="233074"/>
            <a:ext cx="4678376" cy="62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7AD2DF8-4E10-42C6-94CC-B9C0EC0AAD3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pic>
        <p:nvPicPr>
          <p:cNvPr id="1028" name="Picture 7" descr="logo-ltr.tif">
            <a:extLst>
              <a:ext uri="{FF2B5EF4-FFF2-40B4-BE49-F238E27FC236}">
                <a16:creationId xmlns:a16="http://schemas.microsoft.com/office/drawing/2014/main" id="{DE99C17E-A026-4E04-9D51-381A187E27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6" y="289721"/>
            <a:ext cx="1944688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C48F52-8834-48D6-9D9F-3768D4A04169}"/>
              </a:ext>
            </a:extLst>
          </p:cNvPr>
          <p:cNvCxnSpPr/>
          <p:nvPr/>
        </p:nvCxnSpPr>
        <p:spPr>
          <a:xfrm>
            <a:off x="250826" y="1148775"/>
            <a:ext cx="8642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45838A-2120-4FB4-B83E-422B0D097726}"/>
              </a:ext>
            </a:extLst>
          </p:cNvPr>
          <p:cNvCxnSpPr/>
          <p:nvPr/>
        </p:nvCxnSpPr>
        <p:spPr>
          <a:xfrm>
            <a:off x="250826" y="6165850"/>
            <a:ext cx="8642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11" descr="address.gif">
            <a:extLst>
              <a:ext uri="{FF2B5EF4-FFF2-40B4-BE49-F238E27FC236}">
                <a16:creationId xmlns:a16="http://schemas.microsoft.com/office/drawing/2014/main" id="{A2E29410-2D69-48DF-A926-E90673409E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6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2C33D883-B05F-4A65-9D35-93D1E04AF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8588" y="6246815"/>
            <a:ext cx="3867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C020B36-4FF5-4734-8147-6178AD0A1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11639" y="6251577"/>
            <a:ext cx="7207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734301A-70D1-42DC-824F-D9CD1F19C49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20" name="Date Placeholder 6">
            <a:extLst>
              <a:ext uri="{FF2B5EF4-FFF2-40B4-BE49-F238E27FC236}">
                <a16:creationId xmlns:a16="http://schemas.microsoft.com/office/drawing/2014/main" id="{36E32857-AD3C-4672-BF8D-4036486CE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32588" y="620715"/>
            <a:ext cx="2133600" cy="365125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Period 7</a:t>
            </a:r>
          </a:p>
        </p:txBody>
      </p:sp>
    </p:spTree>
    <p:extLst>
      <p:ext uri="{BB962C8B-B14F-4D97-AF65-F5344CB8AC3E}">
        <p14:creationId xmlns:p14="http://schemas.microsoft.com/office/powerpoint/2010/main" val="2364802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</p:sldLayoutIdLst>
  <p:transition spd="slow">
    <p:random/>
  </p:transition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rgbClr val="BF2F37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-springer-com.bris.idm.oclc.org/content/pdf/10.1007%2F978-3-540-70956-5_2.pdf" TargetMode="External"/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1EFC9091-8354-444B-BB79-2B3E0582CEE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3600" dirty="0">
                <a:latin typeface="Sanchez Regular"/>
              </a:rPr>
              <a:t>Visual Analytics: Evaluation</a:t>
            </a:r>
          </a:p>
        </p:txBody>
      </p:sp>
      <p:sp>
        <p:nvSpPr>
          <p:cNvPr id="6147" name="Rectangle 7">
            <a:extLst>
              <a:ext uri="{FF2B5EF4-FFF2-40B4-BE49-F238E27FC236}">
                <a16:creationId xmlns:a16="http://schemas.microsoft.com/office/drawing/2014/main" id="{3033A40A-7689-4A10-8282-A750B72CBD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defTabSz="685783" fontAlgn="auto">
              <a:spcAft>
                <a:spcPts val="0"/>
              </a:spcAft>
              <a:defRPr/>
            </a:pPr>
            <a:r>
              <a:rPr lang="en-US" altLang="en-US" dirty="0"/>
              <a:t>Ian Nabney</a:t>
            </a:r>
          </a:p>
          <a:p>
            <a:pPr defTabSz="685783" fontAlgn="auto">
              <a:spcAft>
                <a:spcPts val="0"/>
              </a:spcAft>
              <a:defRPr/>
            </a:pPr>
            <a:r>
              <a:rPr lang="en-US" altLang="en-US" dirty="0"/>
              <a:t>ian.nabney@bristol.ac.uk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FE789-5F86-4853-9718-EDE205E73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Before the study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9EA666-4695-452F-9A0D-0DA89895D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0DCCDF8-4506-4EB6-A8BC-ADA2BA716C23}" type="datetime1">
              <a:rPr lang="en-GB" altLang="en-GB" smtClean="0"/>
              <a:t>29/04/2021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4B137F-4D77-4973-BDB0-E0DE4F77B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A17FA-2F13-4F64-A1DB-1F658030B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10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FB93A7-8EAA-4DDB-80BA-95BA4F9658CE}"/>
              </a:ext>
            </a:extLst>
          </p:cNvPr>
          <p:cNvSpPr txBox="1"/>
          <p:nvPr/>
        </p:nvSpPr>
        <p:spPr>
          <a:xfrm>
            <a:off x="251520" y="1556792"/>
            <a:ext cx="86146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Identify the tasks (keep them general and reasonably short)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Create fair visualisations of the data for all visualisation techniques involved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Identify/solicit an unbiased sample of users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Attempt to balance gender, age, ethnicity and other characteristics of your intended user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0" dirty="0"/>
              <a:t>Create a written description of the study and its purpose for participants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Provides purpose to participants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Important for informed consent (and ethical approval for larger studies)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0" dirty="0"/>
              <a:t>Prepare a questionnaire if you are using one (and ideally trial 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0" dirty="0"/>
              <a:t>Ensure that you are able to record data about participants </a:t>
            </a:r>
          </a:p>
        </p:txBody>
      </p:sp>
    </p:spTree>
    <p:extLst>
      <p:ext uri="{BB962C8B-B14F-4D97-AF65-F5344CB8AC3E}">
        <p14:creationId xmlns:p14="http://schemas.microsoft.com/office/powerpoint/2010/main" val="359278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1C360-E643-43DB-A888-3A532318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Pilot evaluation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4195E8-2F85-4B87-BB23-2A4F2F0B3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A6BB4B9-EE50-486D-8BA7-DB5AB24A27A5}" type="datetime1">
              <a:rPr lang="en-GB" altLang="en-GB" smtClean="0"/>
              <a:t>29/04/2021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6E3CA-2563-411C-869D-32925F8C6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2527B-6A9F-40E4-B01C-242E0D6B2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11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00F03-6008-40BC-90D8-DFC6C15AC70F}"/>
              </a:ext>
            </a:extLst>
          </p:cNvPr>
          <p:cNvSpPr txBox="1"/>
          <p:nvPr/>
        </p:nvSpPr>
        <p:spPr>
          <a:xfrm>
            <a:off x="323528" y="1556792"/>
            <a:ext cx="83632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Before you run the study, it is always a good idea 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Take the study yourself to identify potential problems with the study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Perform a pilot evaluation with a small number of participants to make sure the tasks, visualisations and descriptions are not ambiguous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0" dirty="0"/>
              <a:t>This allows you to fix problems before the study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2594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F485E-CF93-4666-BA53-6D264051E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971D3-F953-4DF4-A705-11AB2CCAD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CDBF2D7-D9F2-433B-A3D0-3FCF7EE59F5B}" type="datetime1">
              <a:rPr lang="en-GB" altLang="en-GB" smtClean="0"/>
              <a:t>29/04/2021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64BBA0-B535-46E5-B0D8-D15463F43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8CB9F-D915-4F69-A3AA-B486CA22D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12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68C69-5F96-43A7-8ED0-517BF4309A1C}"/>
              </a:ext>
            </a:extLst>
          </p:cNvPr>
          <p:cNvSpPr txBox="1"/>
          <p:nvPr/>
        </p:nvSpPr>
        <p:spPr>
          <a:xfrm>
            <a:off x="323528" y="1484784"/>
            <a:ext cx="84249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Quantitative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Identify statistical significance for performance metrics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Student t-test for comparing two metrics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ANOVA (Analysis of Variance) for more quantities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Provide a p-value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0" dirty="0"/>
              <a:t>Qualitative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‘Think aloud’ feedback useful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Answers to the questionnaire provide crucial feedback about preferences, difficulties, ideas for improvement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i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i="0" dirty="0"/>
          </a:p>
        </p:txBody>
      </p:sp>
    </p:spTree>
    <p:extLst>
      <p:ext uri="{BB962C8B-B14F-4D97-AF65-F5344CB8AC3E}">
        <p14:creationId xmlns:p14="http://schemas.microsoft.com/office/powerpoint/2010/main" val="3769836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06F98-473D-479F-9558-BAC10CCC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evaluation difficult?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D6307E-9276-4F93-9656-88AB59E43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3604390-5284-435C-918C-5ABEF5209D1D}" type="datetime1">
              <a:rPr lang="en-GB" altLang="en-GB" smtClean="0"/>
              <a:t>29/04/2021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F84A6-D5CE-4E8A-BF48-1A8D1BD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1D055-4017-4721-B2CF-8150881D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13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B7B2E-79EE-4F37-AFD5-43A984682756}"/>
              </a:ext>
            </a:extLst>
          </p:cNvPr>
          <p:cNvSpPr txBox="1"/>
          <p:nvPr/>
        </p:nvSpPr>
        <p:spPr>
          <a:xfrm>
            <a:off x="251520" y="1412776"/>
            <a:ext cx="86146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i="0" dirty="0"/>
              <a:t>Dimensionality reduction is an inherently unsupervised task – there is no ‘ground truth’ or ‘gold standard’.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i="0" dirty="0"/>
              <a:t>There is no single globally correct definition of what quality means.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i="0" dirty="0"/>
              <a:t>There is a wide variety of dimensionality reduction methods with different assumptions and modelling approaches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400" i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i="0" dirty="0"/>
              <a:t>How can we tell?  Not many papers on the subject!</a:t>
            </a:r>
          </a:p>
        </p:txBody>
      </p:sp>
    </p:spTree>
    <p:extLst>
      <p:ext uri="{BB962C8B-B14F-4D97-AF65-F5344CB8AC3E}">
        <p14:creationId xmlns:p14="http://schemas.microsoft.com/office/powerpoint/2010/main" val="4201687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5972B-8F2F-4B7D-A16A-77ED493F0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depends on purpose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4CF1E2-EE03-419D-92C2-E9DFCDDA9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440383-53D4-4E80-B92A-8FE6B246EE74}" type="datetime1">
              <a:rPr lang="en-GB" altLang="en-GB" smtClean="0"/>
              <a:t>29/04/2021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1C17-D5C3-43B1-A841-FB5C79F6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CD4157-40D3-45A2-A24F-DEFA0D03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14</a:t>
            </a:fld>
            <a:endParaRPr lang="en-GB" alt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AE2294-69E5-4F03-88B1-5F7117E94B20}"/>
              </a:ext>
            </a:extLst>
          </p:cNvPr>
          <p:cNvSpPr txBox="1"/>
          <p:nvPr/>
        </p:nvSpPr>
        <p:spPr>
          <a:xfrm>
            <a:off x="251520" y="1556792"/>
            <a:ext cx="849694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i="0" dirty="0"/>
              <a:t>Use visualization both for specific tasks but also data-driven hypothesis formation.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i="0" dirty="0"/>
              <a:t>Metric should measure what the user requires the visualization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Accurate representation of data point relationships (local/global)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Good class separation: ‘clustering’ (many types)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Identification of outliers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Reduction of noise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‘Understanding’ data – perception of data characteristics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Choosing how to represent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i="0" dirty="0"/>
          </a:p>
        </p:txBody>
      </p:sp>
    </p:spTree>
    <p:extLst>
      <p:ext uri="{BB962C8B-B14F-4D97-AF65-F5344CB8AC3E}">
        <p14:creationId xmlns:p14="http://schemas.microsoft.com/office/powerpoint/2010/main" val="287302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1558-8DA7-42DE-82D2-D1CECB51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User-based evaluation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CA63D3-77DC-4831-8483-75FEFD25B3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48264" y="729997"/>
            <a:ext cx="2133600" cy="365125"/>
          </a:xfrm>
        </p:spPr>
        <p:txBody>
          <a:bodyPr/>
          <a:lstStyle/>
          <a:p>
            <a:pPr>
              <a:defRPr/>
            </a:pPr>
            <a:fld id="{E7F6B838-345A-43D0-874C-316142DF4ECB}" type="datetime1">
              <a:rPr lang="en-GB" altLang="en-GB" smtClean="0"/>
              <a:t>29/04/2021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337EE-EDBC-45F0-9B3B-6A1B029C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472DB-BD5F-43B8-8AD4-C8E902BD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15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2C735-BE98-4905-977C-A46410136419}"/>
              </a:ext>
            </a:extLst>
          </p:cNvPr>
          <p:cNvSpPr txBox="1"/>
          <p:nvPr/>
        </p:nvSpPr>
        <p:spPr>
          <a:xfrm>
            <a:off x="251520" y="1484784"/>
            <a:ext cx="861466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 i="0" dirty="0"/>
              <a:t>Evaluating user performance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 i="0" dirty="0"/>
              <a:t>Evaluating user experience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800" i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 i="0" dirty="0"/>
              <a:t>How large is the search space?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 i="0" dirty="0"/>
              <a:t>How many users do you need?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 i="0" dirty="0"/>
              <a:t>Richer qualitative data (e.g. reaction cards, choosing cards/words to reflect UX)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 i="0" dirty="0"/>
              <a:t>Humans not good at quantifying what they see (e.g. is one plot ’more structured’ than another?).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i="0" dirty="0"/>
          </a:p>
        </p:txBody>
      </p:sp>
    </p:spTree>
    <p:extLst>
      <p:ext uri="{BB962C8B-B14F-4D97-AF65-F5344CB8AC3E}">
        <p14:creationId xmlns:p14="http://schemas.microsoft.com/office/powerpoint/2010/main" val="2737463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5556-F5F1-400F-A92A-28E5D8BEF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 Identification Task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CB2472-D695-4F51-8B2C-81F3FF65D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FDB854-B382-4C5E-AF90-2052DA7FABE7}" type="datetime1">
              <a:rPr lang="en-GB" altLang="en-GB" smtClean="0"/>
              <a:t>29/04/2021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8CABE-A07F-475A-A4E9-4CCB25F8E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DFFD6-11A9-4756-A93B-13FB21AFA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16</a:t>
            </a:fld>
            <a:endParaRPr lang="en-GB" alt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EA7131-E0CB-41AA-AF7A-D8AFD4B68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06" y="2060848"/>
            <a:ext cx="7524328" cy="4037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004C84-87B1-404B-9186-2947533CA644}"/>
              </a:ext>
            </a:extLst>
          </p:cNvPr>
          <p:cNvSpPr txBox="1"/>
          <p:nvPr/>
        </p:nvSpPr>
        <p:spPr>
          <a:xfrm>
            <a:off x="323528" y="1340768"/>
            <a:ext cx="8363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8 clusters in the data: average identified in immersive was 4.5; non-immersive was 4.2</a:t>
            </a:r>
          </a:p>
        </p:txBody>
      </p:sp>
    </p:spTree>
    <p:extLst>
      <p:ext uri="{BB962C8B-B14F-4D97-AF65-F5344CB8AC3E}">
        <p14:creationId xmlns:p14="http://schemas.microsoft.com/office/powerpoint/2010/main" val="3436405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380FA-F020-429D-A426-13FD3E350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Metric-based evaluation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4A28D-948E-4B92-881F-187225F8C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CC209B-4488-4370-B3BB-8EED986D7075}" type="datetime1">
              <a:rPr lang="en-GB" altLang="en-GB" smtClean="0"/>
              <a:t>29/04/2021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D2A17-6D02-4101-8357-EB4BB080E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191DB1-AA3C-4788-AB8E-F2574BDA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17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36E00-ACE6-498D-B009-890370FF151D}"/>
              </a:ext>
            </a:extLst>
          </p:cNvPr>
          <p:cNvSpPr txBox="1"/>
          <p:nvPr/>
        </p:nvSpPr>
        <p:spPr>
          <a:xfrm>
            <a:off x="251520" y="1484784"/>
            <a:ext cx="861466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Model-based evaluation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Unsupervised learning metrics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Task-based metrics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i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Most models have an associated cost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 err="1"/>
              <a:t>Neuroscale</a:t>
            </a:r>
            <a:r>
              <a:rPr lang="en-GB" sz="2000" i="0" dirty="0"/>
              <a:t>, MDS: stress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T-SNE: topographic cost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PCA: 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GTM, GPLVM, probabilistic PCA: log likelihood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But: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Some models don’t have a cost function (SOM)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Cost functions are incompatible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Need some form of regularisation to compare different architectures/parameter spaces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So, only good for comparing a relatively narrow set of possible models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i="0" dirty="0"/>
          </a:p>
        </p:txBody>
      </p:sp>
    </p:spTree>
    <p:extLst>
      <p:ext uri="{BB962C8B-B14F-4D97-AF65-F5344CB8AC3E}">
        <p14:creationId xmlns:p14="http://schemas.microsoft.com/office/powerpoint/2010/main" val="503613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5133D-634F-4917-82A3-3900CF898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 metrics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AAF3FE-33E3-448E-A588-C6CF75F5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96666F-C0DE-4D1C-B1AF-E51C6A81B3A4}" type="datetime1">
              <a:rPr lang="en-GB" altLang="en-GB" smtClean="0"/>
              <a:t>29/04/2021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3DDC3-23E3-41E8-A42F-C0CC4238B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CDE68-3E55-4013-9E04-D7B3BDE9D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18</a:t>
            </a:fld>
            <a:endParaRPr lang="en-GB" alt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80144C-4A37-48C0-AD8D-D568D4024FC5}"/>
              </a:ext>
            </a:extLst>
          </p:cNvPr>
          <p:cNvSpPr txBox="1"/>
          <p:nvPr/>
        </p:nvSpPr>
        <p:spPr>
          <a:xfrm>
            <a:off x="251520" y="1556792"/>
            <a:ext cx="843528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Stress can always be calculated – but is it always relevant? (Alternative is to measure correlation of data and visualization space distances).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i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i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i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Metrics that take account of local neighbourhood preservation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rgbClr val="FF33CC"/>
                </a:solidFill>
              </a:rPr>
              <a:t>Visualization Distance Distortion</a:t>
            </a:r>
            <a:r>
              <a:rPr lang="en-GB" sz="1600" i="0" dirty="0"/>
              <a:t>: compute k nearest neighbours for each point and measure the relative stress (or similar) for these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rgbClr val="FF33CC"/>
                </a:solidFill>
              </a:rPr>
              <a:t>Trustworthiness</a:t>
            </a:r>
            <a:r>
              <a:rPr lang="en-GB" sz="1600" i="0" dirty="0"/>
              <a:t> measures the fraction of data points distant in the data space that become neighbours in the projection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rgbClr val="FF33CC"/>
                </a:solidFill>
              </a:rPr>
              <a:t>Continuity</a:t>
            </a:r>
            <a:r>
              <a:rPr lang="en-GB" sz="1600" i="0" dirty="0"/>
              <a:t> measures the fraction of neighbouring data points in the data space become distant in the projection space.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rgbClr val="FF33CC"/>
                </a:solidFill>
              </a:rPr>
              <a:t>Mean relative ranks </a:t>
            </a:r>
            <a:r>
              <a:rPr lang="en-GB" sz="1600" i="0" dirty="0"/>
              <a:t>in data and latent space are similar to these, but consider weighted rankings of neighbourhood points.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296807-7734-41A6-AD27-0F8C02419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224" y="2348880"/>
            <a:ext cx="2992830" cy="101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83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59E6A-477F-4ADD-8849-0C9B3CC0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872" y="233074"/>
            <a:ext cx="5266928" cy="620206"/>
          </a:xfrm>
        </p:spPr>
        <p:txBody>
          <a:bodyPr/>
          <a:lstStyle/>
          <a:p>
            <a:r>
              <a:rPr lang="en-GB" dirty="0"/>
              <a:t>Case Study: hierarchical visualisation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04CF21-92C5-4437-88C0-4A66B911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BD6B32-D9C9-4F93-83F0-DDC15EAE38C9}" type="datetime1">
              <a:rPr lang="en-GB" altLang="en-GB" smtClean="0"/>
              <a:t>29/04/2021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798CCB-04E3-4F95-BF08-89AF4A363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B2D041-0CD7-4D85-92A3-A88CBB31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19</a:t>
            </a:fld>
            <a:endParaRPr lang="en-GB" alt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8FE037-763B-4DFF-8123-9AFFB63CC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74" y="1202991"/>
            <a:ext cx="4176464" cy="4870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D3AC2-B78E-4502-ACE4-CB999C849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236" y="2348880"/>
            <a:ext cx="4667206" cy="35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89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73F05125-44B8-4492-8B46-7CAAC973D0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71800" y="332656"/>
            <a:ext cx="5976664" cy="504056"/>
          </a:xfrm>
        </p:spPr>
        <p:txBody>
          <a:bodyPr>
            <a:noAutofit/>
          </a:bodyPr>
          <a:lstStyle/>
          <a:p>
            <a:r>
              <a:rPr lang="en-GB" altLang="en-US" sz="3200" dirty="0">
                <a:latin typeface="Sanchez Regular"/>
              </a:rPr>
              <a:t>Overview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8674BF37-E827-4547-8249-5CE423AC6A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1520" y="1412777"/>
            <a:ext cx="8640960" cy="471339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dirty="0"/>
              <a:t>Building on the lecture </a:t>
            </a:r>
            <a:r>
              <a:rPr lang="en-GB" altLang="en-US" dirty="0" err="1"/>
              <a:t>VisValidation</a:t>
            </a:r>
            <a:r>
              <a:rPr lang="en-GB" altLang="en-US" dirty="0"/>
              <a:t> in week 2</a:t>
            </a:r>
          </a:p>
          <a:p>
            <a:r>
              <a:rPr lang="en-GB" altLang="en-US" dirty="0"/>
              <a:t>Understand practical methods for evaluating information visualisation</a:t>
            </a:r>
          </a:p>
          <a:p>
            <a:r>
              <a:rPr lang="en-GB" altLang="en-US" dirty="0"/>
              <a:t>Aware of some methods for evaluating dimensionality reduction</a:t>
            </a:r>
          </a:p>
          <a:p>
            <a:r>
              <a:rPr lang="en-GB" altLang="en-US" dirty="0"/>
              <a:t>Plan these for the coursework</a:t>
            </a:r>
          </a:p>
          <a:p>
            <a:endParaRPr lang="en-GB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CAB5A-166A-4778-AF1A-9965BFE45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Task-based metrics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FDDB5F-515E-4B48-BE7D-17822CC1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A18480-CFB9-48D4-B931-CC693926087A}" type="datetime1">
              <a:rPr lang="en-GB" altLang="en-GB" smtClean="0"/>
              <a:t>29/04/2021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7DDFC8-7BBA-47AA-AB27-CFADDDC75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99C7F4-3C5A-45B1-8322-7D3894B33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20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6379DA-6556-42A4-8E25-CD4627A4CC37}"/>
              </a:ext>
            </a:extLst>
          </p:cNvPr>
          <p:cNvSpPr txBox="1"/>
          <p:nvPr/>
        </p:nvSpPr>
        <p:spPr>
          <a:xfrm>
            <a:off x="323528" y="1556792"/>
            <a:ext cx="85426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i="0" dirty="0"/>
              <a:t>Objective metrics based on task to be performed, but without the use of trials or subjective experiments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i="0" dirty="0"/>
              <a:t>These metrics often work best in a semi-supervised way: with additional class information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i="0" dirty="0"/>
              <a:t>For example – if we want the visualization to tell us about class separation, need a measure of class separation in the visualization space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i="0" dirty="0"/>
              <a:t>If we want the visualization to preserve class information, use the nearest-neighbour classification error (in visualization space) normalised by value in data space</a:t>
            </a:r>
          </a:p>
        </p:txBody>
      </p:sp>
    </p:spTree>
    <p:extLst>
      <p:ext uri="{BB962C8B-B14F-4D97-AF65-F5344CB8AC3E}">
        <p14:creationId xmlns:p14="http://schemas.microsoft.com/office/powerpoint/2010/main" val="583364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93352-FFDB-442C-9CCD-4B78442F1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Study: Helicopter Airframe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918A5A-7D32-4165-8955-3CBCE30DC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95ED57-43E5-4716-9CFA-8A49313B37B6}" type="datetime1">
              <a:rPr lang="en-GB" altLang="en-GB" smtClean="0"/>
              <a:t>29/04/2021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C71F9D-1C20-49FA-B370-6A06BA981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CD7CB-1B9D-45F7-8CE0-824A1E460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21</a:t>
            </a:fld>
            <a:endParaRPr lang="en-GB" alt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A074D-EDA4-46EB-976E-6FEB9AB39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119" y="1391850"/>
            <a:ext cx="4316167" cy="3507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5ECAC7-9EE1-4D13-8B0E-BD9DCE9EF19A}"/>
              </a:ext>
            </a:extLst>
          </p:cNvPr>
          <p:cNvSpPr txBox="1"/>
          <p:nvPr/>
        </p:nvSpPr>
        <p:spPr>
          <a:xfrm>
            <a:off x="251520" y="1484784"/>
            <a:ext cx="410445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Known classes corresponding to flight modes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Fit a Gaussian mixture model (GMM) to each class in visualization space. Use a variational Bayesian algorithm to automate model complexity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Compute </a:t>
            </a:r>
            <a:r>
              <a:rPr lang="en-GB" sz="2000" i="0" dirty="0" err="1"/>
              <a:t>Kullback-Leibler</a:t>
            </a:r>
            <a:r>
              <a:rPr lang="en-GB" sz="2000" i="0" dirty="0"/>
              <a:t> distance between all possible class pairs GMMs as a measure of overall class separation.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312372-B5D5-4308-AE99-71A33454F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962659"/>
            <a:ext cx="3867150" cy="90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71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73F05125-44B8-4492-8B46-7CAAC973D0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71800" y="332656"/>
            <a:ext cx="5976664" cy="504056"/>
          </a:xfrm>
        </p:spPr>
        <p:txBody>
          <a:bodyPr>
            <a:noAutofit/>
          </a:bodyPr>
          <a:lstStyle/>
          <a:p>
            <a:r>
              <a:rPr lang="en-GB" altLang="en-US" sz="3200" dirty="0">
                <a:latin typeface="Sanchez Regular"/>
              </a:rPr>
              <a:t>Summary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8674BF37-E827-4547-8249-5CE423AC6A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1520" y="1412777"/>
            <a:ext cx="8640960" cy="471339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dirty="0"/>
              <a:t>Challenging because no ground truth</a:t>
            </a:r>
          </a:p>
          <a:p>
            <a:r>
              <a:rPr lang="en-GB" altLang="en-US" dirty="0"/>
              <a:t>Task-based metrics acknowledge the purpose of visualization, but tend to be harder to make objective</a:t>
            </a:r>
          </a:p>
          <a:p>
            <a:r>
              <a:rPr lang="en-GB" altLang="en-US" dirty="0"/>
              <a:t>Important to study the correlation between task performance metrics (as carried out by humans) and quantitative task-based metrics</a:t>
            </a:r>
          </a:p>
          <a:p>
            <a:r>
              <a:rPr lang="en-GB" altLang="en-US" dirty="0"/>
              <a:t>Common question asked by practitioners, so important to make progress</a:t>
            </a:r>
          </a:p>
          <a:p>
            <a:r>
              <a:rPr lang="en-GB" altLang="en-US" sz="1000" dirty="0"/>
              <a:t>Further reading: </a:t>
            </a:r>
            <a:r>
              <a:rPr lang="en-GB" altLang="en-US" sz="1000" dirty="0" err="1"/>
              <a:t>Carpendale</a:t>
            </a:r>
            <a:r>
              <a:rPr lang="en-GB" altLang="en-US" sz="1000" dirty="0"/>
              <a:t>, Sheelagh. "Evaluating information visualizations." Information visualization. Springer, Berlin, Heidelberg, 2008. 19-45.  </a:t>
            </a:r>
            <a:r>
              <a:rPr lang="en-GB" altLang="en-US" sz="1000" dirty="0">
                <a:hlinkClick r:id="rId2"/>
              </a:rPr>
              <a:t>https://link-springer-com.bris.idm.oclc.org/content/pdf/10.1007%2F978-3-540-70956-5_2.pdf</a:t>
            </a:r>
            <a:r>
              <a:rPr lang="en-GB" alt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059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4EEB7-CC93-4A92-9C08-57FF71B7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Four levels of design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217060-2B44-46EB-9E01-97D26736F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8059B9-4B16-416A-B940-35A1E8302B14}" type="datetime1">
              <a:rPr lang="en-GB" altLang="en-GB" smtClean="0"/>
              <a:t>29/04/2021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EB80B8-AB23-4F4E-B329-7348AE2A1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CC12A-25AC-47B7-987F-C38FA808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3</a:t>
            </a:fld>
            <a:endParaRPr lang="en-GB" alt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A0B45-53DE-4EC5-9863-F8C0121A3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12" y="1412776"/>
            <a:ext cx="5703034" cy="45365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638C12-E722-4AED-9DD8-99A1C51CE206}"/>
              </a:ext>
            </a:extLst>
          </p:cNvPr>
          <p:cNvSpPr txBox="1"/>
          <p:nvPr/>
        </p:nvSpPr>
        <p:spPr>
          <a:xfrm>
            <a:off x="6372200" y="1556792"/>
            <a:ext cx="249398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1" i="0" dirty="0">
                <a:solidFill>
                  <a:srgbClr val="7629FF"/>
                </a:solidFill>
              </a:rPr>
              <a:t>Situation</a:t>
            </a:r>
            <a:r>
              <a:rPr lang="en-GB" sz="1600" i="0" dirty="0"/>
              <a:t> level concerned with application domain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/>
              <a:t>Next is </a:t>
            </a:r>
            <a:r>
              <a:rPr lang="en-GB" sz="1600" b="1" i="0" dirty="0">
                <a:solidFill>
                  <a:srgbClr val="7629FF"/>
                </a:solidFill>
              </a:rPr>
              <a:t>what-why</a:t>
            </a:r>
            <a:r>
              <a:rPr lang="en-GB" sz="1600" i="0" dirty="0"/>
              <a:t> abstraction from specific domain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/>
              <a:t>Third is </a:t>
            </a:r>
            <a:r>
              <a:rPr lang="en-GB" sz="1600" b="1" i="0" dirty="0">
                <a:solidFill>
                  <a:srgbClr val="7629FF"/>
                </a:solidFill>
              </a:rPr>
              <a:t>how</a:t>
            </a:r>
            <a:r>
              <a:rPr lang="en-GB" sz="1600" i="0" dirty="0"/>
              <a:t> - is the design of idioms that specify the approach to visual encoding and interaction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/>
              <a:t>Last level is the design of </a:t>
            </a:r>
            <a:r>
              <a:rPr lang="en-GB" sz="1600" b="1" i="0" dirty="0">
                <a:solidFill>
                  <a:srgbClr val="7629FF"/>
                </a:solidFill>
              </a:rPr>
              <a:t>algorithms</a:t>
            </a:r>
            <a:r>
              <a:rPr lang="en-GB" sz="1600" i="0" dirty="0"/>
              <a:t> to instantiate those idioms computationally.</a:t>
            </a:r>
          </a:p>
        </p:txBody>
      </p:sp>
    </p:spTree>
    <p:extLst>
      <p:ext uri="{BB962C8B-B14F-4D97-AF65-F5344CB8AC3E}">
        <p14:creationId xmlns:p14="http://schemas.microsoft.com/office/powerpoint/2010/main" val="1294895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DAEF8-02BB-4226-84B3-CBBBA1DF3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Threats to validity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0F9450-E78E-4C89-AAE0-51B8B8E5B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E21AA4-C066-4145-A661-E1A59C605205}" type="datetime1">
              <a:rPr lang="en-GB" altLang="en-GB" smtClean="0"/>
              <a:t>29/04/2021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6DC44A-1855-481A-96A1-FE0761B62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DB020-CA75-4E0E-8E87-9CAFFA06A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4</a:t>
            </a:fld>
            <a:endParaRPr lang="en-GB" alt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D311AA-CE7B-4474-A550-93DCF314B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711463"/>
            <a:ext cx="5949493" cy="367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91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E81A5-D9AE-46DD-9B71-FF4B8CF20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Validating against threats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E9C10B-29F8-4DD0-9F6D-662704BB4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3CD490-7B96-416C-8F00-C1C3DBDAB6C2}" type="datetime1">
              <a:rPr lang="en-GB" altLang="en-GB" smtClean="0"/>
              <a:t>29/04/2021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A1ED0-28C3-4E98-B2CB-23B6B0E6C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D94D2-0AE8-486D-BBA1-A61E7E361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5</a:t>
            </a:fld>
            <a:endParaRPr lang="en-GB" alt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00F36F-E1EA-4CE8-9366-DDC61FB4E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96752"/>
            <a:ext cx="5848350" cy="487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B5CD4A-264E-452E-9FB0-AC6FC219F8F4}"/>
              </a:ext>
            </a:extLst>
          </p:cNvPr>
          <p:cNvSpPr txBox="1"/>
          <p:nvPr/>
        </p:nvSpPr>
        <p:spPr>
          <a:xfrm>
            <a:off x="6347612" y="1484784"/>
            <a:ext cx="23391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0" dirty="0"/>
              <a:t>Distinguishes between pre- and post-implementation approaches</a:t>
            </a:r>
          </a:p>
          <a:p>
            <a:pPr algn="l"/>
            <a:endParaRPr lang="en-GB" i="0" dirty="0"/>
          </a:p>
          <a:p>
            <a:pPr algn="l"/>
            <a:r>
              <a:rPr lang="en-GB" i="0" dirty="0" err="1"/>
              <a:t>Munzner</a:t>
            </a:r>
            <a:r>
              <a:rPr lang="en-GB" i="0" dirty="0"/>
              <a:t> uses the terms ‘immediate’ and ‘downstream’</a:t>
            </a:r>
          </a:p>
        </p:txBody>
      </p:sp>
    </p:spTree>
    <p:extLst>
      <p:ext uri="{BB962C8B-B14F-4D97-AF65-F5344CB8AC3E}">
        <p14:creationId xmlns:p14="http://schemas.microsoft.com/office/powerpoint/2010/main" val="1088836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53F10-E08C-4B03-AE83-AB1A9D33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864" y="233074"/>
            <a:ext cx="5338936" cy="620206"/>
          </a:xfrm>
        </p:spPr>
        <p:txBody>
          <a:bodyPr/>
          <a:lstStyle/>
          <a:p>
            <a:r>
              <a:rPr lang="en-GB" dirty="0"/>
              <a:t>Evaluating Embedding Techniques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1DB04F-99B6-48A1-8D8A-66DFF0F27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36FC08-D0AC-4629-8243-110D0221D152}" type="datetime1">
              <a:rPr lang="en-GB" altLang="en-GB" smtClean="0"/>
              <a:t>29/04/2021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E32A43-7553-4D0B-8D2A-B86EE7B5C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5EEA3-67F6-4C37-ACF5-681E1045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6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7C5E2-D1A4-49FA-BE9A-C5E1B712D6AD}"/>
              </a:ext>
            </a:extLst>
          </p:cNvPr>
          <p:cNvSpPr txBox="1"/>
          <p:nvPr/>
        </p:nvSpPr>
        <p:spPr>
          <a:xfrm>
            <a:off x="323528" y="1556792"/>
            <a:ext cx="82809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Why is evaluation difficult but important?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User-based evaluation: perceptual/subjective evaluation, study design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Metric-based evaluation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Model-based metrics and their limitations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Unsupervised learning metrics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Task-based metrics</a:t>
            </a:r>
          </a:p>
        </p:txBody>
      </p:sp>
    </p:spTree>
    <p:extLst>
      <p:ext uri="{BB962C8B-B14F-4D97-AF65-F5344CB8AC3E}">
        <p14:creationId xmlns:p14="http://schemas.microsoft.com/office/powerpoint/2010/main" val="1794234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01AFA-3A3A-4511-99E0-25D094192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evaluation important?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09BD6-4F82-499B-8F59-F5D10FB78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9A13FD4-7EB9-465C-94B8-619174156672}" type="datetime1">
              <a:rPr lang="en-GB" altLang="en-GB" smtClean="0"/>
              <a:t>29/04/2021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FF3248-7262-4FC6-828E-0398E7361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E8222-3ACC-49DF-94D0-716687593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7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19C72-87DF-4213-A278-488362D371ED}"/>
              </a:ext>
            </a:extLst>
          </p:cNvPr>
          <p:cNvSpPr txBox="1"/>
          <p:nvPr/>
        </p:nvSpPr>
        <p:spPr>
          <a:xfrm>
            <a:off x="251520" y="1484784"/>
            <a:ext cx="843528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i="0" dirty="0"/>
              <a:t>There is a need to compare the ‘quality’ of different visualisations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i="0" dirty="0"/>
              <a:t>This matters to </a:t>
            </a:r>
            <a:r>
              <a:rPr lang="en-GB" sz="2400" i="0" dirty="0">
                <a:solidFill>
                  <a:srgbClr val="FF33CC"/>
                </a:solidFill>
              </a:rPr>
              <a:t>algorithm developers </a:t>
            </a:r>
            <a:r>
              <a:rPr lang="en-GB" sz="2400" i="0" dirty="0"/>
              <a:t>to demonstrate the value (or lack of it) of new techniques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i="0" dirty="0"/>
              <a:t>This matters to </a:t>
            </a:r>
            <a:r>
              <a:rPr lang="en-GB" sz="2400" i="0" dirty="0">
                <a:solidFill>
                  <a:srgbClr val="FF33CC"/>
                </a:solidFill>
              </a:rPr>
              <a:t>practitioners</a:t>
            </a:r>
            <a:r>
              <a:rPr lang="en-GB" sz="2400" i="0" dirty="0"/>
              <a:t> since they are likely to generate multiple visualisations (parameter settings, different visualisation methods), sometimes in the thousands, and need to choose between them or guide the process of visualisation.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i="0" dirty="0"/>
              <a:t>This relates to automation or semi-automation of analysis process.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i="0" dirty="0"/>
          </a:p>
        </p:txBody>
      </p:sp>
    </p:spTree>
    <p:extLst>
      <p:ext uri="{BB962C8B-B14F-4D97-AF65-F5344CB8AC3E}">
        <p14:creationId xmlns:p14="http://schemas.microsoft.com/office/powerpoint/2010/main" val="2169232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2DA4-93F1-4A24-8F2A-ECEA412D7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Visualization pipeline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210B0-DBBB-4B06-859E-05EB26747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0EAD0F2-29E4-48DC-B936-6F3BA2A51790}" type="datetime1">
              <a:rPr lang="en-GB" altLang="en-GB" smtClean="0"/>
              <a:t>29/04/2021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3B2178-1DAE-4A8B-98BB-674C91D51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C04A06-8D32-4582-B368-44A7CE8D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8</a:t>
            </a:fld>
            <a:endParaRPr lang="en-GB" alt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F58376-0B1A-48DA-ABD2-6CED5FC29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40921"/>
            <a:ext cx="8686800" cy="2083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4ABC7B-5429-40FD-8178-04FC0B048292}"/>
              </a:ext>
            </a:extLst>
          </p:cNvPr>
          <p:cNvSpPr txBox="1"/>
          <p:nvPr/>
        </p:nvSpPr>
        <p:spPr>
          <a:xfrm>
            <a:off x="128588" y="3429000"/>
            <a:ext cx="873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Quality metrics can be calculated in the </a:t>
            </a:r>
            <a:r>
              <a:rPr lang="en-GB" sz="2000" i="0" dirty="0">
                <a:solidFill>
                  <a:srgbClr val="FF33CC"/>
                </a:solidFill>
              </a:rPr>
              <a:t>data</a:t>
            </a:r>
            <a:r>
              <a:rPr lang="en-GB" sz="2000" i="0" dirty="0"/>
              <a:t> space, </a:t>
            </a:r>
            <a:r>
              <a:rPr lang="en-GB" sz="2000" i="0" dirty="0">
                <a:solidFill>
                  <a:srgbClr val="FF33CC"/>
                </a:solidFill>
              </a:rPr>
              <a:t>image</a:t>
            </a:r>
            <a:r>
              <a:rPr lang="en-GB" sz="2000" i="0" dirty="0"/>
              <a:t> space or a combination of the two. Metrics calculated at the </a:t>
            </a:r>
            <a:r>
              <a:rPr lang="en-GB" sz="2000" i="0" dirty="0">
                <a:solidFill>
                  <a:srgbClr val="FF33CC"/>
                </a:solidFill>
              </a:rPr>
              <a:t>View</a:t>
            </a:r>
            <a:r>
              <a:rPr lang="en-GB" sz="2000" i="0" dirty="0"/>
              <a:t> stage draw information from the rendered image, whereas the others draw information from the data space and elements of the visual structures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Quality metrics generate help evaluate alternatives.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Metrics do not replace the user.  Indeed, the whole purpose of data visualization is to aid a human user in data analysis.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i="0" dirty="0"/>
          </a:p>
        </p:txBody>
      </p:sp>
    </p:spTree>
    <p:extLst>
      <p:ext uri="{BB962C8B-B14F-4D97-AF65-F5344CB8AC3E}">
        <p14:creationId xmlns:p14="http://schemas.microsoft.com/office/powerpoint/2010/main" val="2805750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5738-6EAD-40A5-B73C-C87A3E18D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792" y="233074"/>
            <a:ext cx="5987008" cy="620206"/>
          </a:xfrm>
        </p:spPr>
        <p:txBody>
          <a:bodyPr/>
          <a:lstStyle/>
          <a:p>
            <a:r>
              <a:rPr lang="en-GB" dirty="0"/>
              <a:t>Performance measurement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2EDE1F-AD3C-4F6A-8A46-64768F790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DCDB12C-8525-45E5-B443-9ACE0212080B}" type="datetime1">
              <a:rPr lang="en-GB" altLang="en-GB" smtClean="0"/>
              <a:t>29/04/2021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DFF87-5E5C-4A19-A9FD-139FE2771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5127D-793C-48A2-A412-3BC8695B9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9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9861C-C1F0-4307-BD5A-CFDD7141A093}"/>
              </a:ext>
            </a:extLst>
          </p:cNvPr>
          <p:cNvSpPr txBox="1"/>
          <p:nvPr/>
        </p:nvSpPr>
        <p:spPr>
          <a:xfrm>
            <a:off x="251520" y="1556792"/>
            <a:ext cx="86146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User accuracy at performing the task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Time to perform task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Emotional response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Confidence that users have in their answers (and hence a measure of effectiveness)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Stress caused by a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0" dirty="0"/>
              <a:t>Qualitative feedback in the form of a questionnaire that lets the user provide 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34725429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4D4F53"/>
      </a:dk1>
      <a:lt1>
        <a:srgbClr val="FFFFFF"/>
      </a:lt1>
      <a:dk2>
        <a:srgbClr val="FFFFFF"/>
      </a:dk2>
      <a:lt2>
        <a:srgbClr val="808080"/>
      </a:lt2>
      <a:accent1>
        <a:srgbClr val="C90062"/>
      </a:accent1>
      <a:accent2>
        <a:srgbClr val="641F45"/>
      </a:accent2>
      <a:accent3>
        <a:srgbClr val="FFFFFF"/>
      </a:accent3>
      <a:accent4>
        <a:srgbClr val="404246"/>
      </a:accent4>
      <a:accent5>
        <a:srgbClr val="E1AAB7"/>
      </a:accent5>
      <a:accent6>
        <a:srgbClr val="5A1B3E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4D4F53"/>
        </a:dk1>
        <a:lt1>
          <a:srgbClr val="FFFFFF"/>
        </a:lt1>
        <a:dk2>
          <a:srgbClr val="FFFFFF"/>
        </a:dk2>
        <a:lt2>
          <a:srgbClr val="808080"/>
        </a:lt2>
        <a:accent1>
          <a:srgbClr val="C90062"/>
        </a:accent1>
        <a:accent2>
          <a:srgbClr val="641F45"/>
        </a:accent2>
        <a:accent3>
          <a:srgbClr val="FFFFFF"/>
        </a:accent3>
        <a:accent4>
          <a:srgbClr val="404246"/>
        </a:accent4>
        <a:accent5>
          <a:srgbClr val="E1AAB7"/>
        </a:accent5>
        <a:accent6>
          <a:srgbClr val="5A1B3E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2">
      <a:dk1>
        <a:srgbClr val="4D4F53"/>
      </a:dk1>
      <a:lt1>
        <a:srgbClr val="FFFFFF"/>
      </a:lt1>
      <a:dk2>
        <a:srgbClr val="FFFFFF"/>
      </a:dk2>
      <a:lt2>
        <a:srgbClr val="808080"/>
      </a:lt2>
      <a:accent1>
        <a:srgbClr val="C90062"/>
      </a:accent1>
      <a:accent2>
        <a:srgbClr val="641F45"/>
      </a:accent2>
      <a:accent3>
        <a:srgbClr val="FFFFFF"/>
      </a:accent3>
      <a:accent4>
        <a:srgbClr val="404246"/>
      </a:accent4>
      <a:accent5>
        <a:srgbClr val="E1AAB7"/>
      </a:accent5>
      <a:accent6>
        <a:srgbClr val="5A1B3E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4D4F53"/>
        </a:dk1>
        <a:lt1>
          <a:srgbClr val="FFFFFF"/>
        </a:lt1>
        <a:dk2>
          <a:srgbClr val="FFFFFF"/>
        </a:dk2>
        <a:lt2>
          <a:srgbClr val="808080"/>
        </a:lt2>
        <a:accent1>
          <a:srgbClr val="C90062"/>
        </a:accent1>
        <a:accent2>
          <a:srgbClr val="641F45"/>
        </a:accent2>
        <a:accent3>
          <a:srgbClr val="FFFFFF"/>
        </a:accent3>
        <a:accent4>
          <a:srgbClr val="404246"/>
        </a:accent4>
        <a:accent5>
          <a:srgbClr val="E1AAB7"/>
        </a:accent5>
        <a:accent6>
          <a:srgbClr val="5A1B3E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University of Bristol (Main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template.potx" id="{197EEE17-0DCE-453C-960D-16E370A9E89A}" vid="{C375268D-F2AC-4EC9-BE6E-4EC018D3265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template.potx" id="{197EEE17-0DCE-453C-960D-16E370A9E89A}" vid="{D519A188-7C99-47E6-BA03-DB25BD756992}"/>
    </a:ext>
  </a:extLst>
</a:theme>
</file>

<file path=ppt/theme/theme5.xml><?xml version="1.0" encoding="utf-8"?>
<a:theme xmlns:a="http://schemas.openxmlformats.org/drawingml/2006/main" name="2_University of Bristol (Main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template.potx" id="{98ACBC40-3662-4588-911E-87E8427BC8A9}" vid="{26C711B0-1716-4CFE-8C2B-FD34F116076E}"/>
    </a:ext>
  </a:extLst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 algn="l">
          <a:buFont typeface="Arial" panose="020B0604020202020204" pitchFamily="34" charset="0"/>
          <a:buChar char="•"/>
          <a:defRPr sz="2000" i="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UoBtemplate.potx" id="{98ACBC40-3662-4588-911E-87E8427BC8A9}" vid="{4DAFBE5C-7818-4663-A386-7EEBE166C6E3}"/>
    </a:ext>
  </a:ext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8823</TotalTime>
  <Words>1261</Words>
  <Application>Microsoft Office PowerPoint</Application>
  <PresentationFormat>On-screen Show (4:3)</PresentationFormat>
  <Paragraphs>170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Sanchez</vt:lpstr>
      <vt:lpstr>Sanchez Regular</vt:lpstr>
      <vt:lpstr>Arial</vt:lpstr>
      <vt:lpstr>Calibri</vt:lpstr>
      <vt:lpstr>Courier New</vt:lpstr>
      <vt:lpstr>Wingdings</vt:lpstr>
      <vt:lpstr>Default Design</vt:lpstr>
      <vt:lpstr>1_Default Design</vt:lpstr>
      <vt:lpstr>1_University of Bristol (Main URL)</vt:lpstr>
      <vt:lpstr>Office Theme</vt:lpstr>
      <vt:lpstr>2_University of Bristol (Main URL)</vt:lpstr>
      <vt:lpstr>1_Office Theme</vt:lpstr>
      <vt:lpstr>Visual Analytics: Evaluation</vt:lpstr>
      <vt:lpstr>Overview</vt:lpstr>
      <vt:lpstr>Four levels of design</vt:lpstr>
      <vt:lpstr>Threats to validity</vt:lpstr>
      <vt:lpstr>Validating against threats</vt:lpstr>
      <vt:lpstr>Evaluating Embedding Techniques</vt:lpstr>
      <vt:lpstr>Why is evaluation important?</vt:lpstr>
      <vt:lpstr>Visualization pipeline</vt:lpstr>
      <vt:lpstr>Performance measurement</vt:lpstr>
      <vt:lpstr>Before the study</vt:lpstr>
      <vt:lpstr>Pilot evaluation</vt:lpstr>
      <vt:lpstr>Analysis</vt:lpstr>
      <vt:lpstr>Why is evaluation difficult?</vt:lpstr>
      <vt:lpstr>Evaluation depends on purpose</vt:lpstr>
      <vt:lpstr>User-based evaluation</vt:lpstr>
      <vt:lpstr>Cluster Identification Task</vt:lpstr>
      <vt:lpstr>Metric-based evaluation</vt:lpstr>
      <vt:lpstr>Unsupervised learning metrics</vt:lpstr>
      <vt:lpstr>Case Study: hierarchical visualisation</vt:lpstr>
      <vt:lpstr>Task-based metrics</vt:lpstr>
      <vt:lpstr>Case Study: Helicopter Airframe</vt:lpstr>
      <vt:lpstr>Summary</vt:lpstr>
    </vt:vector>
  </TitlesOfParts>
  <Company>뿿좐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Wilson</dc:creator>
  <cp:lastModifiedBy>Ian Nabney</cp:lastModifiedBy>
  <cp:revision>110</cp:revision>
  <dcterms:created xsi:type="dcterms:W3CDTF">2007-11-16T13:56:05Z</dcterms:created>
  <dcterms:modified xsi:type="dcterms:W3CDTF">2021-04-29T17:20:24Z</dcterms:modified>
</cp:coreProperties>
</file>